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75" r:id="rId6"/>
    <p:sldId id="260" r:id="rId7"/>
    <p:sldId id="261" r:id="rId8"/>
    <p:sldId id="262" r:id="rId9"/>
    <p:sldId id="263" r:id="rId10"/>
    <p:sldId id="273" r:id="rId11"/>
    <p:sldId id="264" r:id="rId12"/>
    <p:sldId id="265" r:id="rId13"/>
    <p:sldId id="274" r:id="rId14"/>
    <p:sldId id="266" r:id="rId15"/>
    <p:sldId id="267" r:id="rId16"/>
    <p:sldId id="268" r:id="rId17"/>
    <p:sldId id="269" r:id="rId18"/>
    <p:sldId id="270" r:id="rId19"/>
    <p:sldId id="271" r:id="rId20"/>
    <p:sldId id="272"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162ACB-A16D-4113-BBEB-E7AEBE321647}" v="31" dt="2020-06-23T14:41:45.8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54" autoAdjust="0"/>
    <p:restoredTop sz="94660"/>
  </p:normalViewPr>
  <p:slideViewPr>
    <p:cSldViewPr snapToGrid="0">
      <p:cViewPr varScale="1">
        <p:scale>
          <a:sx n="81" d="100"/>
          <a:sy n="81" d="100"/>
        </p:scale>
        <p:origin x="51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5/10/relationships/revisionInfo" Target="revisionInfo.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ata3.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9.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rawing3.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9.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C2407F8-C89C-4FF0-A2C7-10696DA4A01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4CBC222-1ECB-4668-859E-2ED6658D3858}">
      <dgm:prSet/>
      <dgm:spPr/>
      <dgm:t>
        <a:bodyPr/>
        <a:lstStyle/>
        <a:p>
          <a:r>
            <a:rPr lang="tr-TR"/>
            <a:t>Problem</a:t>
          </a:r>
          <a:endParaRPr lang="en-US"/>
        </a:p>
      </dgm:t>
    </dgm:pt>
    <dgm:pt modelId="{913CBE86-CA29-4164-8035-28DD09C06FE3}" type="parTrans" cxnId="{B01E463C-3F34-48FA-B662-7891D5F41F92}">
      <dgm:prSet/>
      <dgm:spPr/>
      <dgm:t>
        <a:bodyPr/>
        <a:lstStyle/>
        <a:p>
          <a:endParaRPr lang="en-US"/>
        </a:p>
      </dgm:t>
    </dgm:pt>
    <dgm:pt modelId="{A7D76EAB-F2A1-4347-B1CC-D87D56F62690}" type="sibTrans" cxnId="{B01E463C-3F34-48FA-B662-7891D5F41F92}">
      <dgm:prSet/>
      <dgm:spPr/>
      <dgm:t>
        <a:bodyPr/>
        <a:lstStyle/>
        <a:p>
          <a:endParaRPr lang="en-US"/>
        </a:p>
      </dgm:t>
    </dgm:pt>
    <dgm:pt modelId="{C5D5E40F-5B4B-4091-B3B1-F4E808F61AB8}">
      <dgm:prSet/>
      <dgm:spPr/>
      <dgm:t>
        <a:bodyPr/>
        <a:lstStyle/>
        <a:p>
          <a:r>
            <a:rPr lang="tr-TR"/>
            <a:t>Analysis</a:t>
          </a:r>
          <a:endParaRPr lang="en-US"/>
        </a:p>
      </dgm:t>
    </dgm:pt>
    <dgm:pt modelId="{434812F3-CBE9-4BF9-849E-7A1024A3B716}" type="parTrans" cxnId="{73C1D9FE-6512-41D6-AF63-764AC0E00925}">
      <dgm:prSet/>
      <dgm:spPr/>
      <dgm:t>
        <a:bodyPr/>
        <a:lstStyle/>
        <a:p>
          <a:endParaRPr lang="en-US"/>
        </a:p>
      </dgm:t>
    </dgm:pt>
    <dgm:pt modelId="{CBA9CFE6-0C1D-4A46-A60C-51E415A95D45}" type="sibTrans" cxnId="{73C1D9FE-6512-41D6-AF63-764AC0E00925}">
      <dgm:prSet/>
      <dgm:spPr/>
      <dgm:t>
        <a:bodyPr/>
        <a:lstStyle/>
        <a:p>
          <a:endParaRPr lang="en-US"/>
        </a:p>
      </dgm:t>
    </dgm:pt>
    <dgm:pt modelId="{73CA0336-1636-4AD0-9948-0C7EB807E9A8}">
      <dgm:prSet/>
      <dgm:spPr/>
      <dgm:t>
        <a:bodyPr/>
        <a:lstStyle/>
        <a:p>
          <a:r>
            <a:rPr lang="tr-TR"/>
            <a:t>Solution</a:t>
          </a:r>
          <a:endParaRPr lang="en-US"/>
        </a:p>
      </dgm:t>
    </dgm:pt>
    <dgm:pt modelId="{C5B8524E-C6BB-4092-9604-DC7945222321}" type="parTrans" cxnId="{5F0A0966-45AA-4269-BDE7-33AF6386601E}">
      <dgm:prSet/>
      <dgm:spPr/>
      <dgm:t>
        <a:bodyPr/>
        <a:lstStyle/>
        <a:p>
          <a:endParaRPr lang="en-US"/>
        </a:p>
      </dgm:t>
    </dgm:pt>
    <dgm:pt modelId="{3FAAEF62-D02A-442E-8635-E8E6BC8E788E}" type="sibTrans" cxnId="{5F0A0966-45AA-4269-BDE7-33AF6386601E}">
      <dgm:prSet/>
      <dgm:spPr/>
      <dgm:t>
        <a:bodyPr/>
        <a:lstStyle/>
        <a:p>
          <a:endParaRPr lang="en-US"/>
        </a:p>
      </dgm:t>
    </dgm:pt>
    <dgm:pt modelId="{13099086-D919-4A84-9E2A-CC8195B222C9}">
      <dgm:prSet/>
      <dgm:spPr/>
      <dgm:t>
        <a:bodyPr/>
        <a:lstStyle/>
        <a:p>
          <a:r>
            <a:rPr lang="tr-TR"/>
            <a:t>Results and Conclusion</a:t>
          </a:r>
          <a:endParaRPr lang="en-US"/>
        </a:p>
      </dgm:t>
    </dgm:pt>
    <dgm:pt modelId="{F64BA171-4E4C-4B2F-9DBE-1467B501640B}" type="parTrans" cxnId="{FAAF2DAF-27BB-4501-8EE3-51CB16809E9A}">
      <dgm:prSet/>
      <dgm:spPr/>
      <dgm:t>
        <a:bodyPr/>
        <a:lstStyle/>
        <a:p>
          <a:endParaRPr lang="en-US"/>
        </a:p>
      </dgm:t>
    </dgm:pt>
    <dgm:pt modelId="{2C26D77E-01CC-494D-929D-BBD76FA826E3}" type="sibTrans" cxnId="{FAAF2DAF-27BB-4501-8EE3-51CB16809E9A}">
      <dgm:prSet/>
      <dgm:spPr/>
      <dgm:t>
        <a:bodyPr/>
        <a:lstStyle/>
        <a:p>
          <a:endParaRPr lang="en-US"/>
        </a:p>
      </dgm:t>
    </dgm:pt>
    <dgm:pt modelId="{15916C7F-8AE8-4F6B-A9E4-232733DA7815}">
      <dgm:prSet/>
      <dgm:spPr/>
      <dgm:t>
        <a:bodyPr/>
        <a:lstStyle/>
        <a:p>
          <a:r>
            <a:rPr lang="tr-TR"/>
            <a:t>References</a:t>
          </a:r>
          <a:endParaRPr lang="en-US"/>
        </a:p>
      </dgm:t>
    </dgm:pt>
    <dgm:pt modelId="{82C98FEF-769B-46F8-B9B8-A729092ABC33}" type="parTrans" cxnId="{5A98A946-D2CE-451C-B362-9BE3DE4A37F5}">
      <dgm:prSet/>
      <dgm:spPr/>
      <dgm:t>
        <a:bodyPr/>
        <a:lstStyle/>
        <a:p>
          <a:endParaRPr lang="en-US"/>
        </a:p>
      </dgm:t>
    </dgm:pt>
    <dgm:pt modelId="{77F27F5E-DB2E-4B05-AF55-BD1C6D17F695}" type="sibTrans" cxnId="{5A98A946-D2CE-451C-B362-9BE3DE4A37F5}">
      <dgm:prSet/>
      <dgm:spPr/>
      <dgm:t>
        <a:bodyPr/>
        <a:lstStyle/>
        <a:p>
          <a:endParaRPr lang="en-US"/>
        </a:p>
      </dgm:t>
    </dgm:pt>
    <dgm:pt modelId="{4CFE89FB-8D9C-4BDD-B10F-332B706FA142}">
      <dgm:prSet/>
      <dgm:spPr/>
      <dgm:t>
        <a:bodyPr/>
        <a:lstStyle/>
        <a:p>
          <a:r>
            <a:rPr lang="tr-TR"/>
            <a:t>Demo</a:t>
          </a:r>
          <a:endParaRPr lang="en-US"/>
        </a:p>
      </dgm:t>
    </dgm:pt>
    <dgm:pt modelId="{42BEA003-11BB-4308-A9EB-8CA13EAE9147}" type="parTrans" cxnId="{DA15F7F0-F323-4E1B-9777-A3B583AE4EFB}">
      <dgm:prSet/>
      <dgm:spPr/>
      <dgm:t>
        <a:bodyPr/>
        <a:lstStyle/>
        <a:p>
          <a:endParaRPr lang="en-US"/>
        </a:p>
      </dgm:t>
    </dgm:pt>
    <dgm:pt modelId="{B482B7A7-7DF2-4E5B-8C7A-930A98F68612}" type="sibTrans" cxnId="{DA15F7F0-F323-4E1B-9777-A3B583AE4EFB}">
      <dgm:prSet/>
      <dgm:spPr/>
      <dgm:t>
        <a:bodyPr/>
        <a:lstStyle/>
        <a:p>
          <a:endParaRPr lang="en-US"/>
        </a:p>
      </dgm:t>
    </dgm:pt>
    <dgm:pt modelId="{614163AA-F035-413F-93DC-8DD41572FD8A}" type="pres">
      <dgm:prSet presAssocID="{CC2407F8-C89C-4FF0-A2C7-10696DA4A01B}" presName="root" presStyleCnt="0">
        <dgm:presLayoutVars>
          <dgm:dir/>
          <dgm:resizeHandles val="exact"/>
        </dgm:presLayoutVars>
      </dgm:prSet>
      <dgm:spPr/>
    </dgm:pt>
    <dgm:pt modelId="{E8A29CEB-1EA6-4D21-966A-D2BA18ABFF8F}" type="pres">
      <dgm:prSet presAssocID="{44CBC222-1ECB-4668-859E-2ED6658D3858}" presName="compNode" presStyleCnt="0"/>
      <dgm:spPr/>
    </dgm:pt>
    <dgm:pt modelId="{793F4010-59DB-4743-BF7D-5AB6F91ED3C4}" type="pres">
      <dgm:prSet presAssocID="{44CBC222-1ECB-4668-859E-2ED6658D3858}" presName="bgRect" presStyleLbl="bgShp" presStyleIdx="0" presStyleCnt="6"/>
      <dgm:spPr/>
    </dgm:pt>
    <dgm:pt modelId="{858DA7A4-C7E5-478B-BB4B-B4FF1291AC66}" type="pres">
      <dgm:prSet presAssocID="{44CBC222-1ECB-4668-859E-2ED6658D3858}"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Question mark"/>
        </a:ext>
      </dgm:extLst>
    </dgm:pt>
    <dgm:pt modelId="{258794B2-6C79-4D21-959A-CB55031CFD30}" type="pres">
      <dgm:prSet presAssocID="{44CBC222-1ECB-4668-859E-2ED6658D3858}" presName="spaceRect" presStyleCnt="0"/>
      <dgm:spPr/>
    </dgm:pt>
    <dgm:pt modelId="{781C5DF3-19BD-46CA-8ED3-956F053C8EFE}" type="pres">
      <dgm:prSet presAssocID="{44CBC222-1ECB-4668-859E-2ED6658D3858}" presName="parTx" presStyleLbl="revTx" presStyleIdx="0" presStyleCnt="6">
        <dgm:presLayoutVars>
          <dgm:chMax val="0"/>
          <dgm:chPref val="0"/>
        </dgm:presLayoutVars>
      </dgm:prSet>
      <dgm:spPr/>
    </dgm:pt>
    <dgm:pt modelId="{14F12089-129C-46C4-BB68-B4458F6CEAC4}" type="pres">
      <dgm:prSet presAssocID="{A7D76EAB-F2A1-4347-B1CC-D87D56F62690}" presName="sibTrans" presStyleCnt="0"/>
      <dgm:spPr/>
    </dgm:pt>
    <dgm:pt modelId="{9895B3F4-6C82-4CD4-912D-4B958CF1085D}" type="pres">
      <dgm:prSet presAssocID="{C5D5E40F-5B4B-4091-B3B1-F4E808F61AB8}" presName="compNode" presStyleCnt="0"/>
      <dgm:spPr/>
    </dgm:pt>
    <dgm:pt modelId="{D0D20E64-1A6D-497B-A07F-16DA238ABDEB}" type="pres">
      <dgm:prSet presAssocID="{C5D5E40F-5B4B-4091-B3B1-F4E808F61AB8}" presName="bgRect" presStyleLbl="bgShp" presStyleIdx="1" presStyleCnt="6"/>
      <dgm:spPr/>
    </dgm:pt>
    <dgm:pt modelId="{5A90BC2D-78E3-4298-B2DF-2C07482CE15D}" type="pres">
      <dgm:prSet presAssocID="{C5D5E40F-5B4B-4091-B3B1-F4E808F61AB8}"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İstatistikler"/>
        </a:ext>
      </dgm:extLst>
    </dgm:pt>
    <dgm:pt modelId="{271D9492-E1EC-4777-B1D5-C9AE6A463F2E}" type="pres">
      <dgm:prSet presAssocID="{C5D5E40F-5B4B-4091-B3B1-F4E808F61AB8}" presName="spaceRect" presStyleCnt="0"/>
      <dgm:spPr/>
    </dgm:pt>
    <dgm:pt modelId="{8AC1DC01-37C6-4820-A02A-1BEBCFAEEB98}" type="pres">
      <dgm:prSet presAssocID="{C5D5E40F-5B4B-4091-B3B1-F4E808F61AB8}" presName="parTx" presStyleLbl="revTx" presStyleIdx="1" presStyleCnt="6">
        <dgm:presLayoutVars>
          <dgm:chMax val="0"/>
          <dgm:chPref val="0"/>
        </dgm:presLayoutVars>
      </dgm:prSet>
      <dgm:spPr/>
    </dgm:pt>
    <dgm:pt modelId="{41AF29EF-AB38-4D7D-BA41-8AAC829C34C5}" type="pres">
      <dgm:prSet presAssocID="{CBA9CFE6-0C1D-4A46-A60C-51E415A95D45}" presName="sibTrans" presStyleCnt="0"/>
      <dgm:spPr/>
    </dgm:pt>
    <dgm:pt modelId="{839177ED-1234-43F7-BD18-AF67E097FD43}" type="pres">
      <dgm:prSet presAssocID="{73CA0336-1636-4AD0-9948-0C7EB807E9A8}" presName="compNode" presStyleCnt="0"/>
      <dgm:spPr/>
    </dgm:pt>
    <dgm:pt modelId="{4554BF6F-756D-4581-80E0-A422AC8C0DF9}" type="pres">
      <dgm:prSet presAssocID="{73CA0336-1636-4AD0-9948-0C7EB807E9A8}" presName="bgRect" presStyleLbl="bgShp" presStyleIdx="2" presStyleCnt="6"/>
      <dgm:spPr/>
    </dgm:pt>
    <dgm:pt modelId="{7E3B074E-9623-42FE-A887-B47C0AEE2A6F}" type="pres">
      <dgm:prSet presAssocID="{73CA0336-1636-4AD0-9948-0C7EB807E9A8}"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Ampul"/>
        </a:ext>
      </dgm:extLst>
    </dgm:pt>
    <dgm:pt modelId="{38093D0E-2CB0-4369-9F0D-0A21F58FFCF6}" type="pres">
      <dgm:prSet presAssocID="{73CA0336-1636-4AD0-9948-0C7EB807E9A8}" presName="spaceRect" presStyleCnt="0"/>
      <dgm:spPr/>
    </dgm:pt>
    <dgm:pt modelId="{A252F8F7-E781-4E26-BD09-20AE4DB4F172}" type="pres">
      <dgm:prSet presAssocID="{73CA0336-1636-4AD0-9948-0C7EB807E9A8}" presName="parTx" presStyleLbl="revTx" presStyleIdx="2" presStyleCnt="6">
        <dgm:presLayoutVars>
          <dgm:chMax val="0"/>
          <dgm:chPref val="0"/>
        </dgm:presLayoutVars>
      </dgm:prSet>
      <dgm:spPr/>
    </dgm:pt>
    <dgm:pt modelId="{4FF6F9DF-5681-4526-B209-CA0B66C03D41}" type="pres">
      <dgm:prSet presAssocID="{3FAAEF62-D02A-442E-8635-E8E6BC8E788E}" presName="sibTrans" presStyleCnt="0"/>
      <dgm:spPr/>
    </dgm:pt>
    <dgm:pt modelId="{4B4465FA-9E8C-46F9-9938-C2F74841604B}" type="pres">
      <dgm:prSet presAssocID="{13099086-D919-4A84-9E2A-CC8195B222C9}" presName="compNode" presStyleCnt="0"/>
      <dgm:spPr/>
    </dgm:pt>
    <dgm:pt modelId="{80C95C1A-F9BC-40DE-BF98-9731C30595B1}" type="pres">
      <dgm:prSet presAssocID="{13099086-D919-4A84-9E2A-CC8195B222C9}" presName="bgRect" presStyleLbl="bgShp" presStyleIdx="3" presStyleCnt="6"/>
      <dgm:spPr/>
    </dgm:pt>
    <dgm:pt modelId="{E2507C73-936D-4EB8-A809-671FA5FE5728}" type="pres">
      <dgm:prSet presAssocID="{13099086-D919-4A84-9E2A-CC8195B222C9}"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 chart"/>
        </a:ext>
      </dgm:extLst>
    </dgm:pt>
    <dgm:pt modelId="{8463EBD1-A3BC-4DED-A8F2-8B7FF4CD6798}" type="pres">
      <dgm:prSet presAssocID="{13099086-D919-4A84-9E2A-CC8195B222C9}" presName="spaceRect" presStyleCnt="0"/>
      <dgm:spPr/>
    </dgm:pt>
    <dgm:pt modelId="{55737DC7-53C9-4581-987D-EAB994367A53}" type="pres">
      <dgm:prSet presAssocID="{13099086-D919-4A84-9E2A-CC8195B222C9}" presName="parTx" presStyleLbl="revTx" presStyleIdx="3" presStyleCnt="6">
        <dgm:presLayoutVars>
          <dgm:chMax val="0"/>
          <dgm:chPref val="0"/>
        </dgm:presLayoutVars>
      </dgm:prSet>
      <dgm:spPr/>
    </dgm:pt>
    <dgm:pt modelId="{2972D925-8368-4344-BF7E-EBBAE28B97B5}" type="pres">
      <dgm:prSet presAssocID="{2C26D77E-01CC-494D-929D-BBD76FA826E3}" presName="sibTrans" presStyleCnt="0"/>
      <dgm:spPr/>
    </dgm:pt>
    <dgm:pt modelId="{EC5423AB-4F4E-42B1-A721-DA81AD1F265A}" type="pres">
      <dgm:prSet presAssocID="{15916C7F-8AE8-4F6B-A9E4-232733DA7815}" presName="compNode" presStyleCnt="0"/>
      <dgm:spPr/>
    </dgm:pt>
    <dgm:pt modelId="{F08530FD-2BE8-45C4-A847-D50B69D79C35}" type="pres">
      <dgm:prSet presAssocID="{15916C7F-8AE8-4F6B-A9E4-232733DA7815}" presName="bgRect" presStyleLbl="bgShp" presStyleIdx="4" presStyleCnt="6"/>
      <dgm:spPr/>
    </dgm:pt>
    <dgm:pt modelId="{28B9D246-01EF-43FB-9DAF-BBFA2D3E62B8}" type="pres">
      <dgm:prSet presAssocID="{15916C7F-8AE8-4F6B-A9E4-232733DA7815}"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Kitaplar"/>
        </a:ext>
      </dgm:extLst>
    </dgm:pt>
    <dgm:pt modelId="{CBFD9785-36E5-4997-84D9-7C8BF073E33E}" type="pres">
      <dgm:prSet presAssocID="{15916C7F-8AE8-4F6B-A9E4-232733DA7815}" presName="spaceRect" presStyleCnt="0"/>
      <dgm:spPr/>
    </dgm:pt>
    <dgm:pt modelId="{471BB3AE-A620-4D79-90C9-23E6B8219B4A}" type="pres">
      <dgm:prSet presAssocID="{15916C7F-8AE8-4F6B-A9E4-232733DA7815}" presName="parTx" presStyleLbl="revTx" presStyleIdx="4" presStyleCnt="6">
        <dgm:presLayoutVars>
          <dgm:chMax val="0"/>
          <dgm:chPref val="0"/>
        </dgm:presLayoutVars>
      </dgm:prSet>
      <dgm:spPr/>
    </dgm:pt>
    <dgm:pt modelId="{339095DB-BB31-4555-A2EB-B06B3D8335A5}" type="pres">
      <dgm:prSet presAssocID="{77F27F5E-DB2E-4B05-AF55-BD1C6D17F695}" presName="sibTrans" presStyleCnt="0"/>
      <dgm:spPr/>
    </dgm:pt>
    <dgm:pt modelId="{ACEAF525-A4E4-4355-AA71-464A215DE830}" type="pres">
      <dgm:prSet presAssocID="{4CFE89FB-8D9C-4BDD-B10F-332B706FA142}" presName="compNode" presStyleCnt="0"/>
      <dgm:spPr/>
    </dgm:pt>
    <dgm:pt modelId="{E2C4A4A6-7591-445F-B1EC-6365EFBA4D22}" type="pres">
      <dgm:prSet presAssocID="{4CFE89FB-8D9C-4BDD-B10F-332B706FA142}" presName="bgRect" presStyleLbl="bgShp" presStyleIdx="5" presStyleCnt="6"/>
      <dgm:spPr/>
    </dgm:pt>
    <dgm:pt modelId="{FB2CB35D-95C4-404B-A2FF-078254666C6C}" type="pres">
      <dgm:prSet presAssocID="{4CFE89FB-8D9C-4BDD-B10F-332B706FA142}"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Oynat"/>
        </a:ext>
      </dgm:extLst>
    </dgm:pt>
    <dgm:pt modelId="{9D958B7E-8FD4-4D95-9FE7-41EAAF4E67B5}" type="pres">
      <dgm:prSet presAssocID="{4CFE89FB-8D9C-4BDD-B10F-332B706FA142}" presName="spaceRect" presStyleCnt="0"/>
      <dgm:spPr/>
    </dgm:pt>
    <dgm:pt modelId="{7D87F70E-3CFB-4F5E-863C-2BECB7250503}" type="pres">
      <dgm:prSet presAssocID="{4CFE89FB-8D9C-4BDD-B10F-332B706FA142}" presName="parTx" presStyleLbl="revTx" presStyleIdx="5" presStyleCnt="6">
        <dgm:presLayoutVars>
          <dgm:chMax val="0"/>
          <dgm:chPref val="0"/>
        </dgm:presLayoutVars>
      </dgm:prSet>
      <dgm:spPr/>
    </dgm:pt>
  </dgm:ptLst>
  <dgm:cxnLst>
    <dgm:cxn modelId="{EAEC470C-D3E8-4069-B562-DFABBB1EF8E8}" type="presOf" srcId="{4CFE89FB-8D9C-4BDD-B10F-332B706FA142}" destId="{7D87F70E-3CFB-4F5E-863C-2BECB7250503}" srcOrd="0" destOrd="0" presId="urn:microsoft.com/office/officeart/2018/2/layout/IconVerticalSolidList"/>
    <dgm:cxn modelId="{12B31532-9E7B-4C50-90BC-E1C14CCDE33F}" type="presOf" srcId="{13099086-D919-4A84-9E2A-CC8195B222C9}" destId="{55737DC7-53C9-4581-987D-EAB994367A53}" srcOrd="0" destOrd="0" presId="urn:microsoft.com/office/officeart/2018/2/layout/IconVerticalSolidList"/>
    <dgm:cxn modelId="{B01E463C-3F34-48FA-B662-7891D5F41F92}" srcId="{CC2407F8-C89C-4FF0-A2C7-10696DA4A01B}" destId="{44CBC222-1ECB-4668-859E-2ED6658D3858}" srcOrd="0" destOrd="0" parTransId="{913CBE86-CA29-4164-8035-28DD09C06FE3}" sibTransId="{A7D76EAB-F2A1-4347-B1CC-D87D56F62690}"/>
    <dgm:cxn modelId="{7407EE43-4A57-4469-8F78-F6FF0E9C431C}" type="presOf" srcId="{15916C7F-8AE8-4F6B-A9E4-232733DA7815}" destId="{471BB3AE-A620-4D79-90C9-23E6B8219B4A}" srcOrd="0" destOrd="0" presId="urn:microsoft.com/office/officeart/2018/2/layout/IconVerticalSolidList"/>
    <dgm:cxn modelId="{5F0A0966-45AA-4269-BDE7-33AF6386601E}" srcId="{CC2407F8-C89C-4FF0-A2C7-10696DA4A01B}" destId="{73CA0336-1636-4AD0-9948-0C7EB807E9A8}" srcOrd="2" destOrd="0" parTransId="{C5B8524E-C6BB-4092-9604-DC7945222321}" sibTransId="{3FAAEF62-D02A-442E-8635-E8E6BC8E788E}"/>
    <dgm:cxn modelId="{5A98A946-D2CE-451C-B362-9BE3DE4A37F5}" srcId="{CC2407F8-C89C-4FF0-A2C7-10696DA4A01B}" destId="{15916C7F-8AE8-4F6B-A9E4-232733DA7815}" srcOrd="4" destOrd="0" parTransId="{82C98FEF-769B-46F8-B9B8-A729092ABC33}" sibTransId="{77F27F5E-DB2E-4B05-AF55-BD1C6D17F695}"/>
    <dgm:cxn modelId="{CB5D204B-8561-4E13-AE96-07D6C2E84F92}" type="presOf" srcId="{C5D5E40F-5B4B-4091-B3B1-F4E808F61AB8}" destId="{8AC1DC01-37C6-4820-A02A-1BEBCFAEEB98}" srcOrd="0" destOrd="0" presId="urn:microsoft.com/office/officeart/2018/2/layout/IconVerticalSolidList"/>
    <dgm:cxn modelId="{91752751-02F7-467F-A713-F2D5BAC39587}" type="presOf" srcId="{CC2407F8-C89C-4FF0-A2C7-10696DA4A01B}" destId="{614163AA-F035-413F-93DC-8DD41572FD8A}" srcOrd="0" destOrd="0" presId="urn:microsoft.com/office/officeart/2018/2/layout/IconVerticalSolidList"/>
    <dgm:cxn modelId="{FAAF2DAF-27BB-4501-8EE3-51CB16809E9A}" srcId="{CC2407F8-C89C-4FF0-A2C7-10696DA4A01B}" destId="{13099086-D919-4A84-9E2A-CC8195B222C9}" srcOrd="3" destOrd="0" parTransId="{F64BA171-4E4C-4B2F-9DBE-1467B501640B}" sibTransId="{2C26D77E-01CC-494D-929D-BBD76FA826E3}"/>
    <dgm:cxn modelId="{ED7FB2BD-4C96-48E7-BA33-4F7276C13C27}" type="presOf" srcId="{73CA0336-1636-4AD0-9948-0C7EB807E9A8}" destId="{A252F8F7-E781-4E26-BD09-20AE4DB4F172}" srcOrd="0" destOrd="0" presId="urn:microsoft.com/office/officeart/2018/2/layout/IconVerticalSolidList"/>
    <dgm:cxn modelId="{DA15F7F0-F323-4E1B-9777-A3B583AE4EFB}" srcId="{CC2407F8-C89C-4FF0-A2C7-10696DA4A01B}" destId="{4CFE89FB-8D9C-4BDD-B10F-332B706FA142}" srcOrd="5" destOrd="0" parTransId="{42BEA003-11BB-4308-A9EB-8CA13EAE9147}" sibTransId="{B482B7A7-7DF2-4E5B-8C7A-930A98F68612}"/>
    <dgm:cxn modelId="{AB9C4AF2-0363-4097-9771-9EB46D87F358}" type="presOf" srcId="{44CBC222-1ECB-4668-859E-2ED6658D3858}" destId="{781C5DF3-19BD-46CA-8ED3-956F053C8EFE}" srcOrd="0" destOrd="0" presId="urn:microsoft.com/office/officeart/2018/2/layout/IconVerticalSolidList"/>
    <dgm:cxn modelId="{73C1D9FE-6512-41D6-AF63-764AC0E00925}" srcId="{CC2407F8-C89C-4FF0-A2C7-10696DA4A01B}" destId="{C5D5E40F-5B4B-4091-B3B1-F4E808F61AB8}" srcOrd="1" destOrd="0" parTransId="{434812F3-CBE9-4BF9-849E-7A1024A3B716}" sibTransId="{CBA9CFE6-0C1D-4A46-A60C-51E415A95D45}"/>
    <dgm:cxn modelId="{12364491-F4EB-43BC-9104-A0935C219B4B}" type="presParOf" srcId="{614163AA-F035-413F-93DC-8DD41572FD8A}" destId="{E8A29CEB-1EA6-4D21-966A-D2BA18ABFF8F}" srcOrd="0" destOrd="0" presId="urn:microsoft.com/office/officeart/2018/2/layout/IconVerticalSolidList"/>
    <dgm:cxn modelId="{371DB8DB-9A96-490C-AA3B-750DF8247231}" type="presParOf" srcId="{E8A29CEB-1EA6-4D21-966A-D2BA18ABFF8F}" destId="{793F4010-59DB-4743-BF7D-5AB6F91ED3C4}" srcOrd="0" destOrd="0" presId="urn:microsoft.com/office/officeart/2018/2/layout/IconVerticalSolidList"/>
    <dgm:cxn modelId="{C16D31D1-6139-4D60-8A16-E186DA0C7AC6}" type="presParOf" srcId="{E8A29CEB-1EA6-4D21-966A-D2BA18ABFF8F}" destId="{858DA7A4-C7E5-478B-BB4B-B4FF1291AC66}" srcOrd="1" destOrd="0" presId="urn:microsoft.com/office/officeart/2018/2/layout/IconVerticalSolidList"/>
    <dgm:cxn modelId="{E9A7A885-AADC-4594-A707-07A9936AC027}" type="presParOf" srcId="{E8A29CEB-1EA6-4D21-966A-D2BA18ABFF8F}" destId="{258794B2-6C79-4D21-959A-CB55031CFD30}" srcOrd="2" destOrd="0" presId="urn:microsoft.com/office/officeart/2018/2/layout/IconVerticalSolidList"/>
    <dgm:cxn modelId="{CF28B285-7DEF-4DAD-B813-2F7830E2112A}" type="presParOf" srcId="{E8A29CEB-1EA6-4D21-966A-D2BA18ABFF8F}" destId="{781C5DF3-19BD-46CA-8ED3-956F053C8EFE}" srcOrd="3" destOrd="0" presId="urn:microsoft.com/office/officeart/2018/2/layout/IconVerticalSolidList"/>
    <dgm:cxn modelId="{2451C825-240B-453B-AF67-2262339CCB5C}" type="presParOf" srcId="{614163AA-F035-413F-93DC-8DD41572FD8A}" destId="{14F12089-129C-46C4-BB68-B4458F6CEAC4}" srcOrd="1" destOrd="0" presId="urn:microsoft.com/office/officeart/2018/2/layout/IconVerticalSolidList"/>
    <dgm:cxn modelId="{6FD73771-C985-4124-9F2D-17EF44ECC987}" type="presParOf" srcId="{614163AA-F035-413F-93DC-8DD41572FD8A}" destId="{9895B3F4-6C82-4CD4-912D-4B958CF1085D}" srcOrd="2" destOrd="0" presId="urn:microsoft.com/office/officeart/2018/2/layout/IconVerticalSolidList"/>
    <dgm:cxn modelId="{A8AAE7C7-C2F7-4ABB-82DE-F83627F0A2C7}" type="presParOf" srcId="{9895B3F4-6C82-4CD4-912D-4B958CF1085D}" destId="{D0D20E64-1A6D-497B-A07F-16DA238ABDEB}" srcOrd="0" destOrd="0" presId="urn:microsoft.com/office/officeart/2018/2/layout/IconVerticalSolidList"/>
    <dgm:cxn modelId="{02CB8DA9-875D-42CC-8786-BD70D74416DF}" type="presParOf" srcId="{9895B3F4-6C82-4CD4-912D-4B958CF1085D}" destId="{5A90BC2D-78E3-4298-B2DF-2C07482CE15D}" srcOrd="1" destOrd="0" presId="urn:microsoft.com/office/officeart/2018/2/layout/IconVerticalSolidList"/>
    <dgm:cxn modelId="{2E19CB37-3F3D-4204-B399-DE18D94061C3}" type="presParOf" srcId="{9895B3F4-6C82-4CD4-912D-4B958CF1085D}" destId="{271D9492-E1EC-4777-B1D5-C9AE6A463F2E}" srcOrd="2" destOrd="0" presId="urn:microsoft.com/office/officeart/2018/2/layout/IconVerticalSolidList"/>
    <dgm:cxn modelId="{A3F66018-3F4D-4CF3-8CF6-7B60BC3E64A3}" type="presParOf" srcId="{9895B3F4-6C82-4CD4-912D-4B958CF1085D}" destId="{8AC1DC01-37C6-4820-A02A-1BEBCFAEEB98}" srcOrd="3" destOrd="0" presId="urn:microsoft.com/office/officeart/2018/2/layout/IconVerticalSolidList"/>
    <dgm:cxn modelId="{2D6C5F49-F1A9-4572-85F3-D9F96E7ADE52}" type="presParOf" srcId="{614163AA-F035-413F-93DC-8DD41572FD8A}" destId="{41AF29EF-AB38-4D7D-BA41-8AAC829C34C5}" srcOrd="3" destOrd="0" presId="urn:microsoft.com/office/officeart/2018/2/layout/IconVerticalSolidList"/>
    <dgm:cxn modelId="{EFAF19AA-E288-4382-9D83-0870429D3EC7}" type="presParOf" srcId="{614163AA-F035-413F-93DC-8DD41572FD8A}" destId="{839177ED-1234-43F7-BD18-AF67E097FD43}" srcOrd="4" destOrd="0" presId="urn:microsoft.com/office/officeart/2018/2/layout/IconVerticalSolidList"/>
    <dgm:cxn modelId="{73B42BEC-EAB8-4A3B-8216-FD927E64C546}" type="presParOf" srcId="{839177ED-1234-43F7-BD18-AF67E097FD43}" destId="{4554BF6F-756D-4581-80E0-A422AC8C0DF9}" srcOrd="0" destOrd="0" presId="urn:microsoft.com/office/officeart/2018/2/layout/IconVerticalSolidList"/>
    <dgm:cxn modelId="{B5F9E45C-3349-4A96-BDCB-C4328C354C63}" type="presParOf" srcId="{839177ED-1234-43F7-BD18-AF67E097FD43}" destId="{7E3B074E-9623-42FE-A887-B47C0AEE2A6F}" srcOrd="1" destOrd="0" presId="urn:microsoft.com/office/officeart/2018/2/layout/IconVerticalSolidList"/>
    <dgm:cxn modelId="{B7BB466C-E882-42F1-B719-749BF071A974}" type="presParOf" srcId="{839177ED-1234-43F7-BD18-AF67E097FD43}" destId="{38093D0E-2CB0-4369-9F0D-0A21F58FFCF6}" srcOrd="2" destOrd="0" presId="urn:microsoft.com/office/officeart/2018/2/layout/IconVerticalSolidList"/>
    <dgm:cxn modelId="{AF2510D2-C998-40BA-98CF-7A0E5EBC5B8D}" type="presParOf" srcId="{839177ED-1234-43F7-BD18-AF67E097FD43}" destId="{A252F8F7-E781-4E26-BD09-20AE4DB4F172}" srcOrd="3" destOrd="0" presId="urn:microsoft.com/office/officeart/2018/2/layout/IconVerticalSolidList"/>
    <dgm:cxn modelId="{73CAB602-1F23-4179-ABB9-3CAC3271547F}" type="presParOf" srcId="{614163AA-F035-413F-93DC-8DD41572FD8A}" destId="{4FF6F9DF-5681-4526-B209-CA0B66C03D41}" srcOrd="5" destOrd="0" presId="urn:microsoft.com/office/officeart/2018/2/layout/IconVerticalSolidList"/>
    <dgm:cxn modelId="{4C31EF61-9EB7-4345-85AD-4FFC789BCC48}" type="presParOf" srcId="{614163AA-F035-413F-93DC-8DD41572FD8A}" destId="{4B4465FA-9E8C-46F9-9938-C2F74841604B}" srcOrd="6" destOrd="0" presId="urn:microsoft.com/office/officeart/2018/2/layout/IconVerticalSolidList"/>
    <dgm:cxn modelId="{8A639CEE-0F79-422C-8258-9E06CA168B32}" type="presParOf" srcId="{4B4465FA-9E8C-46F9-9938-C2F74841604B}" destId="{80C95C1A-F9BC-40DE-BF98-9731C30595B1}" srcOrd="0" destOrd="0" presId="urn:microsoft.com/office/officeart/2018/2/layout/IconVerticalSolidList"/>
    <dgm:cxn modelId="{378575AE-1B05-4C9F-95C9-72F44551EB32}" type="presParOf" srcId="{4B4465FA-9E8C-46F9-9938-C2F74841604B}" destId="{E2507C73-936D-4EB8-A809-671FA5FE5728}" srcOrd="1" destOrd="0" presId="urn:microsoft.com/office/officeart/2018/2/layout/IconVerticalSolidList"/>
    <dgm:cxn modelId="{1390E8DD-5563-4319-94C0-242446B55AC8}" type="presParOf" srcId="{4B4465FA-9E8C-46F9-9938-C2F74841604B}" destId="{8463EBD1-A3BC-4DED-A8F2-8B7FF4CD6798}" srcOrd="2" destOrd="0" presId="urn:microsoft.com/office/officeart/2018/2/layout/IconVerticalSolidList"/>
    <dgm:cxn modelId="{68CF3DE9-ED55-4DF1-9A6A-578B7153810D}" type="presParOf" srcId="{4B4465FA-9E8C-46F9-9938-C2F74841604B}" destId="{55737DC7-53C9-4581-987D-EAB994367A53}" srcOrd="3" destOrd="0" presId="urn:microsoft.com/office/officeart/2018/2/layout/IconVerticalSolidList"/>
    <dgm:cxn modelId="{114AD8A2-F25C-4BDE-BC13-DC6787F657F9}" type="presParOf" srcId="{614163AA-F035-413F-93DC-8DD41572FD8A}" destId="{2972D925-8368-4344-BF7E-EBBAE28B97B5}" srcOrd="7" destOrd="0" presId="urn:microsoft.com/office/officeart/2018/2/layout/IconVerticalSolidList"/>
    <dgm:cxn modelId="{23FE82C1-AD9E-48CD-8232-C5847388897B}" type="presParOf" srcId="{614163AA-F035-413F-93DC-8DD41572FD8A}" destId="{EC5423AB-4F4E-42B1-A721-DA81AD1F265A}" srcOrd="8" destOrd="0" presId="urn:microsoft.com/office/officeart/2018/2/layout/IconVerticalSolidList"/>
    <dgm:cxn modelId="{E24DB2E4-8EB0-4DC7-906F-44CCEB1AAB09}" type="presParOf" srcId="{EC5423AB-4F4E-42B1-A721-DA81AD1F265A}" destId="{F08530FD-2BE8-45C4-A847-D50B69D79C35}" srcOrd="0" destOrd="0" presId="urn:microsoft.com/office/officeart/2018/2/layout/IconVerticalSolidList"/>
    <dgm:cxn modelId="{11BBC288-B11A-49C2-9DEC-E4EBDCCC211A}" type="presParOf" srcId="{EC5423AB-4F4E-42B1-A721-DA81AD1F265A}" destId="{28B9D246-01EF-43FB-9DAF-BBFA2D3E62B8}" srcOrd="1" destOrd="0" presId="urn:microsoft.com/office/officeart/2018/2/layout/IconVerticalSolidList"/>
    <dgm:cxn modelId="{074261E8-C76F-427B-BD9D-852CDE4ABD73}" type="presParOf" srcId="{EC5423AB-4F4E-42B1-A721-DA81AD1F265A}" destId="{CBFD9785-36E5-4997-84D9-7C8BF073E33E}" srcOrd="2" destOrd="0" presId="urn:microsoft.com/office/officeart/2018/2/layout/IconVerticalSolidList"/>
    <dgm:cxn modelId="{F64A97CD-03E1-468E-96B2-175EFC05873C}" type="presParOf" srcId="{EC5423AB-4F4E-42B1-A721-DA81AD1F265A}" destId="{471BB3AE-A620-4D79-90C9-23E6B8219B4A}" srcOrd="3" destOrd="0" presId="urn:microsoft.com/office/officeart/2018/2/layout/IconVerticalSolidList"/>
    <dgm:cxn modelId="{EF026E73-FCFD-4A10-9D4F-2E96C04B5CA1}" type="presParOf" srcId="{614163AA-F035-413F-93DC-8DD41572FD8A}" destId="{339095DB-BB31-4555-A2EB-B06B3D8335A5}" srcOrd="9" destOrd="0" presId="urn:microsoft.com/office/officeart/2018/2/layout/IconVerticalSolidList"/>
    <dgm:cxn modelId="{C3379BFF-F04F-4F34-BC36-7ACE1D022CAA}" type="presParOf" srcId="{614163AA-F035-413F-93DC-8DD41572FD8A}" destId="{ACEAF525-A4E4-4355-AA71-464A215DE830}" srcOrd="10" destOrd="0" presId="urn:microsoft.com/office/officeart/2018/2/layout/IconVerticalSolidList"/>
    <dgm:cxn modelId="{7C1AC092-B685-4215-AB82-781BAFDAA3B2}" type="presParOf" srcId="{ACEAF525-A4E4-4355-AA71-464A215DE830}" destId="{E2C4A4A6-7591-445F-B1EC-6365EFBA4D22}" srcOrd="0" destOrd="0" presId="urn:microsoft.com/office/officeart/2018/2/layout/IconVerticalSolidList"/>
    <dgm:cxn modelId="{5ADB0735-8317-4B45-BA2D-8708D850A701}" type="presParOf" srcId="{ACEAF525-A4E4-4355-AA71-464A215DE830}" destId="{FB2CB35D-95C4-404B-A2FF-078254666C6C}" srcOrd="1" destOrd="0" presId="urn:microsoft.com/office/officeart/2018/2/layout/IconVerticalSolidList"/>
    <dgm:cxn modelId="{D8B9BC23-FE85-44ED-8EDA-52B2AC9E1929}" type="presParOf" srcId="{ACEAF525-A4E4-4355-AA71-464A215DE830}" destId="{9D958B7E-8FD4-4D95-9FE7-41EAAF4E67B5}" srcOrd="2" destOrd="0" presId="urn:microsoft.com/office/officeart/2018/2/layout/IconVerticalSolidList"/>
    <dgm:cxn modelId="{E368245C-2C07-4D6D-9D47-77C57BDC54D9}" type="presParOf" srcId="{ACEAF525-A4E4-4355-AA71-464A215DE830}" destId="{7D87F70E-3CFB-4F5E-863C-2BECB7250503}"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85B2155-486C-42BB-AB40-658950D9463F}" type="doc">
      <dgm:prSet loTypeId="urn:microsoft.com/office/officeart/2005/8/layout/orgChart1" loCatId="hierarchy" qsTypeId="urn:microsoft.com/office/officeart/2005/8/quickstyle/simple1" qsCatId="simple" csTypeId="urn:microsoft.com/office/officeart/2005/8/colors/accent1_2" csCatId="accent1"/>
      <dgm:spPr/>
      <dgm:t>
        <a:bodyPr/>
        <a:lstStyle/>
        <a:p>
          <a:endParaRPr lang="en-US"/>
        </a:p>
      </dgm:t>
    </dgm:pt>
    <dgm:pt modelId="{53FEBF98-D6A2-4AF7-B9BD-C4204609EB63}">
      <dgm:prSet/>
      <dgm:spPr/>
      <dgm:t>
        <a:bodyPr/>
        <a:lstStyle/>
        <a:p>
          <a:r>
            <a:rPr lang="en-GB"/>
            <a:t>Five </a:t>
          </a:r>
          <a:r>
            <a:rPr lang="en-US"/>
            <a:t>fundamental parts</a:t>
          </a:r>
          <a:r>
            <a:rPr lang="tr-TR"/>
            <a:t> of </a:t>
          </a:r>
          <a:r>
            <a:rPr lang="en-GB"/>
            <a:t>autonomous</a:t>
          </a:r>
          <a:r>
            <a:rPr lang="tr-TR"/>
            <a:t> </a:t>
          </a:r>
          <a:r>
            <a:rPr lang="en-GB"/>
            <a:t>cars</a:t>
          </a:r>
          <a:r>
            <a:rPr lang="en-US"/>
            <a:t>: </a:t>
          </a:r>
        </a:p>
      </dgm:t>
    </dgm:pt>
    <dgm:pt modelId="{845AE475-CAAD-496C-8DAE-F274716A2ED1}" type="parTrans" cxnId="{220DD58C-6186-4A30-BB71-DB7253565955}">
      <dgm:prSet/>
      <dgm:spPr/>
      <dgm:t>
        <a:bodyPr/>
        <a:lstStyle/>
        <a:p>
          <a:endParaRPr lang="en-US"/>
        </a:p>
      </dgm:t>
    </dgm:pt>
    <dgm:pt modelId="{A2042505-C42B-44C8-8307-3A4B2FF4308E}" type="sibTrans" cxnId="{220DD58C-6186-4A30-BB71-DB7253565955}">
      <dgm:prSet/>
      <dgm:spPr/>
      <dgm:t>
        <a:bodyPr/>
        <a:lstStyle/>
        <a:p>
          <a:endParaRPr lang="en-US"/>
        </a:p>
      </dgm:t>
    </dgm:pt>
    <dgm:pt modelId="{0A29C46C-41B7-41CF-81B8-32DE475CF410}">
      <dgm:prSet/>
      <dgm:spPr/>
      <dgm:t>
        <a:bodyPr/>
        <a:lstStyle/>
        <a:p>
          <a:r>
            <a:rPr lang="en-US"/>
            <a:t>Localization </a:t>
          </a:r>
        </a:p>
      </dgm:t>
    </dgm:pt>
    <dgm:pt modelId="{0CAC3F2C-AF47-4682-BF7C-C11C97103E2D}" type="parTrans" cxnId="{50912521-51D2-4734-B936-97F48C596835}">
      <dgm:prSet/>
      <dgm:spPr/>
      <dgm:t>
        <a:bodyPr/>
        <a:lstStyle/>
        <a:p>
          <a:endParaRPr lang="en-US"/>
        </a:p>
      </dgm:t>
    </dgm:pt>
    <dgm:pt modelId="{6566BFD1-6262-410D-B42F-643BED828606}" type="sibTrans" cxnId="{50912521-51D2-4734-B936-97F48C596835}">
      <dgm:prSet/>
      <dgm:spPr/>
      <dgm:t>
        <a:bodyPr/>
        <a:lstStyle/>
        <a:p>
          <a:endParaRPr lang="en-US"/>
        </a:p>
      </dgm:t>
    </dgm:pt>
    <dgm:pt modelId="{8A5B384A-C8EA-49E8-913B-9AE20C49D695}">
      <dgm:prSet/>
      <dgm:spPr/>
      <dgm:t>
        <a:bodyPr/>
        <a:lstStyle/>
        <a:p>
          <a:r>
            <a:rPr lang="en-US"/>
            <a:t>Perception </a:t>
          </a:r>
        </a:p>
      </dgm:t>
    </dgm:pt>
    <dgm:pt modelId="{99629D5E-BC3D-4576-BDB0-563BE19A7744}" type="parTrans" cxnId="{93A026C2-4C0C-409B-BF16-F29A2967C716}">
      <dgm:prSet/>
      <dgm:spPr/>
      <dgm:t>
        <a:bodyPr/>
        <a:lstStyle/>
        <a:p>
          <a:endParaRPr lang="en-US"/>
        </a:p>
      </dgm:t>
    </dgm:pt>
    <dgm:pt modelId="{6EE10198-DEC4-4E4A-AE0C-69F78E24DCE3}" type="sibTrans" cxnId="{93A026C2-4C0C-409B-BF16-F29A2967C716}">
      <dgm:prSet/>
      <dgm:spPr/>
      <dgm:t>
        <a:bodyPr/>
        <a:lstStyle/>
        <a:p>
          <a:endParaRPr lang="en-US"/>
        </a:p>
      </dgm:t>
    </dgm:pt>
    <dgm:pt modelId="{C2026D57-8EE3-4C2F-BBEE-1DC3A9444ED2}">
      <dgm:prSet/>
      <dgm:spPr/>
      <dgm:t>
        <a:bodyPr/>
        <a:lstStyle/>
        <a:p>
          <a:r>
            <a:rPr lang="en-US"/>
            <a:t>Prediction </a:t>
          </a:r>
        </a:p>
      </dgm:t>
    </dgm:pt>
    <dgm:pt modelId="{1327FEBD-C7E1-432F-A549-DF89CF6A081F}" type="parTrans" cxnId="{C6DB0AC6-FDBB-4F8C-A82A-094E67755613}">
      <dgm:prSet/>
      <dgm:spPr/>
      <dgm:t>
        <a:bodyPr/>
        <a:lstStyle/>
        <a:p>
          <a:endParaRPr lang="en-US"/>
        </a:p>
      </dgm:t>
    </dgm:pt>
    <dgm:pt modelId="{E3AD71A2-B53B-49CD-9DD4-8533EFF98775}" type="sibTrans" cxnId="{C6DB0AC6-FDBB-4F8C-A82A-094E67755613}">
      <dgm:prSet/>
      <dgm:spPr/>
      <dgm:t>
        <a:bodyPr/>
        <a:lstStyle/>
        <a:p>
          <a:endParaRPr lang="en-US"/>
        </a:p>
      </dgm:t>
    </dgm:pt>
    <dgm:pt modelId="{C0390EE8-701B-4A27-9EC6-5A99F2560AB2}">
      <dgm:prSet/>
      <dgm:spPr/>
      <dgm:t>
        <a:bodyPr/>
        <a:lstStyle/>
        <a:p>
          <a:r>
            <a:rPr lang="en-US"/>
            <a:t>Planning</a:t>
          </a:r>
        </a:p>
      </dgm:t>
    </dgm:pt>
    <dgm:pt modelId="{4BF8364E-AA91-4771-9304-46DA80CF18CF}" type="parTrans" cxnId="{8AB6318F-B610-4E7F-BCD4-641471A206C9}">
      <dgm:prSet/>
      <dgm:spPr/>
      <dgm:t>
        <a:bodyPr/>
        <a:lstStyle/>
        <a:p>
          <a:endParaRPr lang="en-US"/>
        </a:p>
      </dgm:t>
    </dgm:pt>
    <dgm:pt modelId="{E6DC6348-B137-460A-A8DC-04D104BDB149}" type="sibTrans" cxnId="{8AB6318F-B610-4E7F-BCD4-641471A206C9}">
      <dgm:prSet/>
      <dgm:spPr/>
      <dgm:t>
        <a:bodyPr/>
        <a:lstStyle/>
        <a:p>
          <a:endParaRPr lang="en-US"/>
        </a:p>
      </dgm:t>
    </dgm:pt>
    <dgm:pt modelId="{346F3F26-4EC3-4B20-A289-8AD3A505B6BB}">
      <dgm:prSet/>
      <dgm:spPr/>
      <dgm:t>
        <a:bodyPr/>
        <a:lstStyle/>
        <a:p>
          <a:r>
            <a:rPr lang="en-US"/>
            <a:t>Control </a:t>
          </a:r>
        </a:p>
      </dgm:t>
    </dgm:pt>
    <dgm:pt modelId="{836A215E-1AD8-48CA-8E00-AE4210329C07}" type="parTrans" cxnId="{53BF6BE9-CE99-493B-AFE5-77544EF5128E}">
      <dgm:prSet/>
      <dgm:spPr/>
      <dgm:t>
        <a:bodyPr/>
        <a:lstStyle/>
        <a:p>
          <a:endParaRPr lang="en-US"/>
        </a:p>
      </dgm:t>
    </dgm:pt>
    <dgm:pt modelId="{F699B5DC-67C0-46A4-86BA-15EC173B3FCA}" type="sibTrans" cxnId="{53BF6BE9-CE99-493B-AFE5-77544EF5128E}">
      <dgm:prSet/>
      <dgm:spPr/>
      <dgm:t>
        <a:bodyPr/>
        <a:lstStyle/>
        <a:p>
          <a:endParaRPr lang="en-US"/>
        </a:p>
      </dgm:t>
    </dgm:pt>
    <dgm:pt modelId="{F80D8232-899A-4CFF-B49D-443969DAAF04}" type="pres">
      <dgm:prSet presAssocID="{C85B2155-486C-42BB-AB40-658950D9463F}" presName="hierChild1" presStyleCnt="0">
        <dgm:presLayoutVars>
          <dgm:orgChart val="1"/>
          <dgm:chPref val="1"/>
          <dgm:dir/>
          <dgm:animOne val="branch"/>
          <dgm:animLvl val="lvl"/>
          <dgm:resizeHandles/>
        </dgm:presLayoutVars>
      </dgm:prSet>
      <dgm:spPr/>
    </dgm:pt>
    <dgm:pt modelId="{677D01B5-77AB-4C3A-9B12-21BB6DFB9F8D}" type="pres">
      <dgm:prSet presAssocID="{53FEBF98-D6A2-4AF7-B9BD-C4204609EB63}" presName="hierRoot1" presStyleCnt="0">
        <dgm:presLayoutVars>
          <dgm:hierBranch val="init"/>
        </dgm:presLayoutVars>
      </dgm:prSet>
      <dgm:spPr/>
    </dgm:pt>
    <dgm:pt modelId="{A707BE12-6CF2-401B-B691-03EBB3F6452D}" type="pres">
      <dgm:prSet presAssocID="{53FEBF98-D6A2-4AF7-B9BD-C4204609EB63}" presName="rootComposite1" presStyleCnt="0"/>
      <dgm:spPr/>
    </dgm:pt>
    <dgm:pt modelId="{526E2265-D4AD-48C0-BE99-9D1F009C2DAD}" type="pres">
      <dgm:prSet presAssocID="{53FEBF98-D6A2-4AF7-B9BD-C4204609EB63}" presName="rootText1" presStyleLbl="node0" presStyleIdx="0" presStyleCnt="1">
        <dgm:presLayoutVars>
          <dgm:chPref val="3"/>
        </dgm:presLayoutVars>
      </dgm:prSet>
      <dgm:spPr/>
    </dgm:pt>
    <dgm:pt modelId="{91CC3436-E7FD-4AA6-88AD-6EE47427DD69}" type="pres">
      <dgm:prSet presAssocID="{53FEBF98-D6A2-4AF7-B9BD-C4204609EB63}" presName="rootConnector1" presStyleLbl="node1" presStyleIdx="0" presStyleCnt="0"/>
      <dgm:spPr/>
    </dgm:pt>
    <dgm:pt modelId="{31E2D20D-BA02-46AF-87E3-BAE627E4F1E4}" type="pres">
      <dgm:prSet presAssocID="{53FEBF98-D6A2-4AF7-B9BD-C4204609EB63}" presName="hierChild2" presStyleCnt="0"/>
      <dgm:spPr/>
    </dgm:pt>
    <dgm:pt modelId="{65EFA069-BF5A-420E-BA86-E1DAF6BE2F8D}" type="pres">
      <dgm:prSet presAssocID="{0CAC3F2C-AF47-4682-BF7C-C11C97103E2D}" presName="Name37" presStyleLbl="parChTrans1D2" presStyleIdx="0" presStyleCnt="5"/>
      <dgm:spPr/>
    </dgm:pt>
    <dgm:pt modelId="{7618972D-2050-460A-B564-6AFECC271F66}" type="pres">
      <dgm:prSet presAssocID="{0A29C46C-41B7-41CF-81B8-32DE475CF410}" presName="hierRoot2" presStyleCnt="0">
        <dgm:presLayoutVars>
          <dgm:hierBranch val="init"/>
        </dgm:presLayoutVars>
      </dgm:prSet>
      <dgm:spPr/>
    </dgm:pt>
    <dgm:pt modelId="{7A93E569-26D1-4D70-B6AD-9527FCD56E12}" type="pres">
      <dgm:prSet presAssocID="{0A29C46C-41B7-41CF-81B8-32DE475CF410}" presName="rootComposite" presStyleCnt="0"/>
      <dgm:spPr/>
    </dgm:pt>
    <dgm:pt modelId="{179BD11D-83C9-4C17-A2E3-720666B09161}" type="pres">
      <dgm:prSet presAssocID="{0A29C46C-41B7-41CF-81B8-32DE475CF410}" presName="rootText" presStyleLbl="node2" presStyleIdx="0" presStyleCnt="5">
        <dgm:presLayoutVars>
          <dgm:chPref val="3"/>
        </dgm:presLayoutVars>
      </dgm:prSet>
      <dgm:spPr/>
    </dgm:pt>
    <dgm:pt modelId="{19B4FA56-D565-40A6-9F28-0C2E416927D7}" type="pres">
      <dgm:prSet presAssocID="{0A29C46C-41B7-41CF-81B8-32DE475CF410}" presName="rootConnector" presStyleLbl="node2" presStyleIdx="0" presStyleCnt="5"/>
      <dgm:spPr/>
    </dgm:pt>
    <dgm:pt modelId="{45F16429-6F85-4010-943B-8A17C9870755}" type="pres">
      <dgm:prSet presAssocID="{0A29C46C-41B7-41CF-81B8-32DE475CF410}" presName="hierChild4" presStyleCnt="0"/>
      <dgm:spPr/>
    </dgm:pt>
    <dgm:pt modelId="{A8F029A0-0869-439A-9F7B-9D9B477F1638}" type="pres">
      <dgm:prSet presAssocID="{0A29C46C-41B7-41CF-81B8-32DE475CF410}" presName="hierChild5" presStyleCnt="0"/>
      <dgm:spPr/>
    </dgm:pt>
    <dgm:pt modelId="{3003F3A6-1C40-4541-9380-DAED352EAC8E}" type="pres">
      <dgm:prSet presAssocID="{99629D5E-BC3D-4576-BDB0-563BE19A7744}" presName="Name37" presStyleLbl="parChTrans1D2" presStyleIdx="1" presStyleCnt="5"/>
      <dgm:spPr/>
    </dgm:pt>
    <dgm:pt modelId="{B871F4D1-AD02-4FB8-B40B-A994B1C731CF}" type="pres">
      <dgm:prSet presAssocID="{8A5B384A-C8EA-49E8-913B-9AE20C49D695}" presName="hierRoot2" presStyleCnt="0">
        <dgm:presLayoutVars>
          <dgm:hierBranch val="init"/>
        </dgm:presLayoutVars>
      </dgm:prSet>
      <dgm:spPr/>
    </dgm:pt>
    <dgm:pt modelId="{52A7397A-76A5-41BE-B698-6B6C476A2549}" type="pres">
      <dgm:prSet presAssocID="{8A5B384A-C8EA-49E8-913B-9AE20C49D695}" presName="rootComposite" presStyleCnt="0"/>
      <dgm:spPr/>
    </dgm:pt>
    <dgm:pt modelId="{72CB7FBE-A623-435B-9338-CD8425DC0F08}" type="pres">
      <dgm:prSet presAssocID="{8A5B384A-C8EA-49E8-913B-9AE20C49D695}" presName="rootText" presStyleLbl="node2" presStyleIdx="1" presStyleCnt="5">
        <dgm:presLayoutVars>
          <dgm:chPref val="3"/>
        </dgm:presLayoutVars>
      </dgm:prSet>
      <dgm:spPr/>
    </dgm:pt>
    <dgm:pt modelId="{518ED2BA-71C7-4659-A684-A6353678EF7C}" type="pres">
      <dgm:prSet presAssocID="{8A5B384A-C8EA-49E8-913B-9AE20C49D695}" presName="rootConnector" presStyleLbl="node2" presStyleIdx="1" presStyleCnt="5"/>
      <dgm:spPr/>
    </dgm:pt>
    <dgm:pt modelId="{12A5A77B-5442-435A-A65E-03B079E3000F}" type="pres">
      <dgm:prSet presAssocID="{8A5B384A-C8EA-49E8-913B-9AE20C49D695}" presName="hierChild4" presStyleCnt="0"/>
      <dgm:spPr/>
    </dgm:pt>
    <dgm:pt modelId="{0D29AF94-E605-47A4-AA88-2CC5415678F7}" type="pres">
      <dgm:prSet presAssocID="{8A5B384A-C8EA-49E8-913B-9AE20C49D695}" presName="hierChild5" presStyleCnt="0"/>
      <dgm:spPr/>
    </dgm:pt>
    <dgm:pt modelId="{FEECA2C8-D242-4865-A535-07482B16868A}" type="pres">
      <dgm:prSet presAssocID="{1327FEBD-C7E1-432F-A549-DF89CF6A081F}" presName="Name37" presStyleLbl="parChTrans1D2" presStyleIdx="2" presStyleCnt="5"/>
      <dgm:spPr/>
    </dgm:pt>
    <dgm:pt modelId="{51520F7B-1633-4347-B24D-DAAA4DB0DF10}" type="pres">
      <dgm:prSet presAssocID="{C2026D57-8EE3-4C2F-BBEE-1DC3A9444ED2}" presName="hierRoot2" presStyleCnt="0">
        <dgm:presLayoutVars>
          <dgm:hierBranch val="init"/>
        </dgm:presLayoutVars>
      </dgm:prSet>
      <dgm:spPr/>
    </dgm:pt>
    <dgm:pt modelId="{541ADB39-3A7F-4FA6-A715-5F2E8EB86B88}" type="pres">
      <dgm:prSet presAssocID="{C2026D57-8EE3-4C2F-BBEE-1DC3A9444ED2}" presName="rootComposite" presStyleCnt="0"/>
      <dgm:spPr/>
    </dgm:pt>
    <dgm:pt modelId="{302C5840-C9BA-4809-9439-18A667325130}" type="pres">
      <dgm:prSet presAssocID="{C2026D57-8EE3-4C2F-BBEE-1DC3A9444ED2}" presName="rootText" presStyleLbl="node2" presStyleIdx="2" presStyleCnt="5">
        <dgm:presLayoutVars>
          <dgm:chPref val="3"/>
        </dgm:presLayoutVars>
      </dgm:prSet>
      <dgm:spPr/>
    </dgm:pt>
    <dgm:pt modelId="{26E032EE-3C06-469B-83FF-378E8DC0310D}" type="pres">
      <dgm:prSet presAssocID="{C2026D57-8EE3-4C2F-BBEE-1DC3A9444ED2}" presName="rootConnector" presStyleLbl="node2" presStyleIdx="2" presStyleCnt="5"/>
      <dgm:spPr/>
    </dgm:pt>
    <dgm:pt modelId="{8FC3F198-1E4A-41B9-A362-6BD7629B2CEE}" type="pres">
      <dgm:prSet presAssocID="{C2026D57-8EE3-4C2F-BBEE-1DC3A9444ED2}" presName="hierChild4" presStyleCnt="0"/>
      <dgm:spPr/>
    </dgm:pt>
    <dgm:pt modelId="{23A6B07E-5766-4A15-B4BE-77F2591064CD}" type="pres">
      <dgm:prSet presAssocID="{C2026D57-8EE3-4C2F-BBEE-1DC3A9444ED2}" presName="hierChild5" presStyleCnt="0"/>
      <dgm:spPr/>
    </dgm:pt>
    <dgm:pt modelId="{B39D465E-51A9-4213-88F1-0731BC45D072}" type="pres">
      <dgm:prSet presAssocID="{4BF8364E-AA91-4771-9304-46DA80CF18CF}" presName="Name37" presStyleLbl="parChTrans1D2" presStyleIdx="3" presStyleCnt="5"/>
      <dgm:spPr/>
    </dgm:pt>
    <dgm:pt modelId="{A966FB07-5512-46F2-80D6-85B96D74FD8E}" type="pres">
      <dgm:prSet presAssocID="{C0390EE8-701B-4A27-9EC6-5A99F2560AB2}" presName="hierRoot2" presStyleCnt="0">
        <dgm:presLayoutVars>
          <dgm:hierBranch val="init"/>
        </dgm:presLayoutVars>
      </dgm:prSet>
      <dgm:spPr/>
    </dgm:pt>
    <dgm:pt modelId="{77B46DD9-4A27-4434-8206-4BD1CAEB5DF4}" type="pres">
      <dgm:prSet presAssocID="{C0390EE8-701B-4A27-9EC6-5A99F2560AB2}" presName="rootComposite" presStyleCnt="0"/>
      <dgm:spPr/>
    </dgm:pt>
    <dgm:pt modelId="{DF1E398D-DA85-4CA7-8F08-C6D84C012EF1}" type="pres">
      <dgm:prSet presAssocID="{C0390EE8-701B-4A27-9EC6-5A99F2560AB2}" presName="rootText" presStyleLbl="node2" presStyleIdx="3" presStyleCnt="5">
        <dgm:presLayoutVars>
          <dgm:chPref val="3"/>
        </dgm:presLayoutVars>
      </dgm:prSet>
      <dgm:spPr/>
    </dgm:pt>
    <dgm:pt modelId="{396F6591-04C1-4226-B4C9-145BF71C312C}" type="pres">
      <dgm:prSet presAssocID="{C0390EE8-701B-4A27-9EC6-5A99F2560AB2}" presName="rootConnector" presStyleLbl="node2" presStyleIdx="3" presStyleCnt="5"/>
      <dgm:spPr/>
    </dgm:pt>
    <dgm:pt modelId="{C27833B2-EF0A-414F-907A-519B21261CC0}" type="pres">
      <dgm:prSet presAssocID="{C0390EE8-701B-4A27-9EC6-5A99F2560AB2}" presName="hierChild4" presStyleCnt="0"/>
      <dgm:spPr/>
    </dgm:pt>
    <dgm:pt modelId="{8180D105-1C2D-4E9D-B9BB-AB23D2B844B1}" type="pres">
      <dgm:prSet presAssocID="{C0390EE8-701B-4A27-9EC6-5A99F2560AB2}" presName="hierChild5" presStyleCnt="0"/>
      <dgm:spPr/>
    </dgm:pt>
    <dgm:pt modelId="{B54916F2-27B5-4987-BDED-C2493E5F7D81}" type="pres">
      <dgm:prSet presAssocID="{836A215E-1AD8-48CA-8E00-AE4210329C07}" presName="Name37" presStyleLbl="parChTrans1D2" presStyleIdx="4" presStyleCnt="5"/>
      <dgm:spPr/>
    </dgm:pt>
    <dgm:pt modelId="{86642C61-2B4C-4DE5-AA05-E036E39DFD7E}" type="pres">
      <dgm:prSet presAssocID="{346F3F26-4EC3-4B20-A289-8AD3A505B6BB}" presName="hierRoot2" presStyleCnt="0">
        <dgm:presLayoutVars>
          <dgm:hierBranch val="init"/>
        </dgm:presLayoutVars>
      </dgm:prSet>
      <dgm:spPr/>
    </dgm:pt>
    <dgm:pt modelId="{289F915F-515B-416A-9370-DE333DC1BAC8}" type="pres">
      <dgm:prSet presAssocID="{346F3F26-4EC3-4B20-A289-8AD3A505B6BB}" presName="rootComposite" presStyleCnt="0"/>
      <dgm:spPr/>
    </dgm:pt>
    <dgm:pt modelId="{16DFAB15-26C7-486D-A31A-E18064F32C24}" type="pres">
      <dgm:prSet presAssocID="{346F3F26-4EC3-4B20-A289-8AD3A505B6BB}" presName="rootText" presStyleLbl="node2" presStyleIdx="4" presStyleCnt="5">
        <dgm:presLayoutVars>
          <dgm:chPref val="3"/>
        </dgm:presLayoutVars>
      </dgm:prSet>
      <dgm:spPr/>
    </dgm:pt>
    <dgm:pt modelId="{B90E12B7-08C1-4BD3-B287-B2C24CF29B18}" type="pres">
      <dgm:prSet presAssocID="{346F3F26-4EC3-4B20-A289-8AD3A505B6BB}" presName="rootConnector" presStyleLbl="node2" presStyleIdx="4" presStyleCnt="5"/>
      <dgm:spPr/>
    </dgm:pt>
    <dgm:pt modelId="{7CAB3DA2-BBC1-4206-A2B6-8453A05EA246}" type="pres">
      <dgm:prSet presAssocID="{346F3F26-4EC3-4B20-A289-8AD3A505B6BB}" presName="hierChild4" presStyleCnt="0"/>
      <dgm:spPr/>
    </dgm:pt>
    <dgm:pt modelId="{A51EC3E8-86DB-4F1C-B437-7ABE5E9DA678}" type="pres">
      <dgm:prSet presAssocID="{346F3F26-4EC3-4B20-A289-8AD3A505B6BB}" presName="hierChild5" presStyleCnt="0"/>
      <dgm:spPr/>
    </dgm:pt>
    <dgm:pt modelId="{6E085B10-032E-4C4C-A891-4D6E7D948AF0}" type="pres">
      <dgm:prSet presAssocID="{53FEBF98-D6A2-4AF7-B9BD-C4204609EB63}" presName="hierChild3" presStyleCnt="0"/>
      <dgm:spPr/>
    </dgm:pt>
  </dgm:ptLst>
  <dgm:cxnLst>
    <dgm:cxn modelId="{21F29809-3E1A-406A-BFB9-9987ADDDCFA9}" type="presOf" srcId="{C2026D57-8EE3-4C2F-BBEE-1DC3A9444ED2}" destId="{26E032EE-3C06-469B-83FF-378E8DC0310D}" srcOrd="1" destOrd="0" presId="urn:microsoft.com/office/officeart/2005/8/layout/orgChart1"/>
    <dgm:cxn modelId="{84EFBF16-52FB-4041-A962-2A98EE9795DA}" type="presOf" srcId="{53FEBF98-D6A2-4AF7-B9BD-C4204609EB63}" destId="{526E2265-D4AD-48C0-BE99-9D1F009C2DAD}" srcOrd="0" destOrd="0" presId="urn:microsoft.com/office/officeart/2005/8/layout/orgChart1"/>
    <dgm:cxn modelId="{50912521-51D2-4734-B936-97F48C596835}" srcId="{53FEBF98-D6A2-4AF7-B9BD-C4204609EB63}" destId="{0A29C46C-41B7-41CF-81B8-32DE475CF410}" srcOrd="0" destOrd="0" parTransId="{0CAC3F2C-AF47-4682-BF7C-C11C97103E2D}" sibTransId="{6566BFD1-6262-410D-B42F-643BED828606}"/>
    <dgm:cxn modelId="{CAD8AC27-73C4-4EFB-9050-D60899721CA3}" type="presOf" srcId="{99629D5E-BC3D-4576-BDB0-563BE19A7744}" destId="{3003F3A6-1C40-4541-9380-DAED352EAC8E}" srcOrd="0" destOrd="0" presId="urn:microsoft.com/office/officeart/2005/8/layout/orgChart1"/>
    <dgm:cxn modelId="{2DB7F765-8C13-4484-942C-AB3C2261ACB3}" type="presOf" srcId="{4BF8364E-AA91-4771-9304-46DA80CF18CF}" destId="{B39D465E-51A9-4213-88F1-0731BC45D072}" srcOrd="0" destOrd="0" presId="urn:microsoft.com/office/officeart/2005/8/layout/orgChart1"/>
    <dgm:cxn modelId="{E4E6AF66-6471-41F5-BE55-9B001914AE1D}" type="presOf" srcId="{0A29C46C-41B7-41CF-81B8-32DE475CF410}" destId="{19B4FA56-D565-40A6-9F28-0C2E416927D7}" srcOrd="1" destOrd="0" presId="urn:microsoft.com/office/officeart/2005/8/layout/orgChart1"/>
    <dgm:cxn modelId="{F86D487A-192B-41C1-9FD5-62729BD7034F}" type="presOf" srcId="{0CAC3F2C-AF47-4682-BF7C-C11C97103E2D}" destId="{65EFA069-BF5A-420E-BA86-E1DAF6BE2F8D}" srcOrd="0" destOrd="0" presId="urn:microsoft.com/office/officeart/2005/8/layout/orgChart1"/>
    <dgm:cxn modelId="{26E57382-2F99-48ED-80BC-9C2678A9CBE1}" type="presOf" srcId="{C0390EE8-701B-4A27-9EC6-5A99F2560AB2}" destId="{DF1E398D-DA85-4CA7-8F08-C6D84C012EF1}" srcOrd="0" destOrd="0" presId="urn:microsoft.com/office/officeart/2005/8/layout/orgChart1"/>
    <dgm:cxn modelId="{C77DB484-40FD-4768-8CC9-972A7C18EC5A}" type="presOf" srcId="{8A5B384A-C8EA-49E8-913B-9AE20C49D695}" destId="{518ED2BA-71C7-4659-A684-A6353678EF7C}" srcOrd="1" destOrd="0" presId="urn:microsoft.com/office/officeart/2005/8/layout/orgChart1"/>
    <dgm:cxn modelId="{C10CAF89-022E-4974-929F-3F9F14B85836}" type="presOf" srcId="{1327FEBD-C7E1-432F-A549-DF89CF6A081F}" destId="{FEECA2C8-D242-4865-A535-07482B16868A}" srcOrd="0" destOrd="0" presId="urn:microsoft.com/office/officeart/2005/8/layout/orgChart1"/>
    <dgm:cxn modelId="{F1315D8A-9BD5-4867-A988-FA9347549C58}" type="presOf" srcId="{346F3F26-4EC3-4B20-A289-8AD3A505B6BB}" destId="{16DFAB15-26C7-486D-A31A-E18064F32C24}" srcOrd="0" destOrd="0" presId="urn:microsoft.com/office/officeart/2005/8/layout/orgChart1"/>
    <dgm:cxn modelId="{220DD58C-6186-4A30-BB71-DB7253565955}" srcId="{C85B2155-486C-42BB-AB40-658950D9463F}" destId="{53FEBF98-D6A2-4AF7-B9BD-C4204609EB63}" srcOrd="0" destOrd="0" parTransId="{845AE475-CAAD-496C-8DAE-F274716A2ED1}" sibTransId="{A2042505-C42B-44C8-8307-3A4B2FF4308E}"/>
    <dgm:cxn modelId="{14422A8F-8842-458D-840E-96626BA663AD}" type="presOf" srcId="{346F3F26-4EC3-4B20-A289-8AD3A505B6BB}" destId="{B90E12B7-08C1-4BD3-B287-B2C24CF29B18}" srcOrd="1" destOrd="0" presId="urn:microsoft.com/office/officeart/2005/8/layout/orgChart1"/>
    <dgm:cxn modelId="{8AB6318F-B610-4E7F-BCD4-641471A206C9}" srcId="{53FEBF98-D6A2-4AF7-B9BD-C4204609EB63}" destId="{C0390EE8-701B-4A27-9EC6-5A99F2560AB2}" srcOrd="3" destOrd="0" parTransId="{4BF8364E-AA91-4771-9304-46DA80CF18CF}" sibTransId="{E6DC6348-B137-460A-A8DC-04D104BDB149}"/>
    <dgm:cxn modelId="{2F7A2F93-235B-4CDF-B4E6-1E20B88721AA}" type="presOf" srcId="{C0390EE8-701B-4A27-9EC6-5A99F2560AB2}" destId="{396F6591-04C1-4226-B4C9-145BF71C312C}" srcOrd="1" destOrd="0" presId="urn:microsoft.com/office/officeart/2005/8/layout/orgChart1"/>
    <dgm:cxn modelId="{7BBBAC95-D673-41C0-9CFE-0C40846D1AB9}" type="presOf" srcId="{0A29C46C-41B7-41CF-81B8-32DE475CF410}" destId="{179BD11D-83C9-4C17-A2E3-720666B09161}" srcOrd="0" destOrd="0" presId="urn:microsoft.com/office/officeart/2005/8/layout/orgChart1"/>
    <dgm:cxn modelId="{3B800C96-714C-4AC8-8442-44E80879082C}" type="presOf" srcId="{C2026D57-8EE3-4C2F-BBEE-1DC3A9444ED2}" destId="{302C5840-C9BA-4809-9439-18A667325130}" srcOrd="0" destOrd="0" presId="urn:microsoft.com/office/officeart/2005/8/layout/orgChart1"/>
    <dgm:cxn modelId="{93A026C2-4C0C-409B-BF16-F29A2967C716}" srcId="{53FEBF98-D6A2-4AF7-B9BD-C4204609EB63}" destId="{8A5B384A-C8EA-49E8-913B-9AE20C49D695}" srcOrd="1" destOrd="0" parTransId="{99629D5E-BC3D-4576-BDB0-563BE19A7744}" sibTransId="{6EE10198-DEC4-4E4A-AE0C-69F78E24DCE3}"/>
    <dgm:cxn modelId="{C6DB0AC6-FDBB-4F8C-A82A-094E67755613}" srcId="{53FEBF98-D6A2-4AF7-B9BD-C4204609EB63}" destId="{C2026D57-8EE3-4C2F-BBEE-1DC3A9444ED2}" srcOrd="2" destOrd="0" parTransId="{1327FEBD-C7E1-432F-A549-DF89CF6A081F}" sibTransId="{E3AD71A2-B53B-49CD-9DD4-8533EFF98775}"/>
    <dgm:cxn modelId="{9DDEADC8-B4DB-4728-A627-3953CEE42853}" type="presOf" srcId="{C85B2155-486C-42BB-AB40-658950D9463F}" destId="{F80D8232-899A-4CFF-B49D-443969DAAF04}" srcOrd="0" destOrd="0" presId="urn:microsoft.com/office/officeart/2005/8/layout/orgChart1"/>
    <dgm:cxn modelId="{625B8CCB-1652-41CD-829E-12C0B34B594F}" type="presOf" srcId="{836A215E-1AD8-48CA-8E00-AE4210329C07}" destId="{B54916F2-27B5-4987-BDED-C2493E5F7D81}" srcOrd="0" destOrd="0" presId="urn:microsoft.com/office/officeart/2005/8/layout/orgChart1"/>
    <dgm:cxn modelId="{51A0AAE0-4BEB-4883-8EF3-840850CFAF30}" type="presOf" srcId="{53FEBF98-D6A2-4AF7-B9BD-C4204609EB63}" destId="{91CC3436-E7FD-4AA6-88AD-6EE47427DD69}" srcOrd="1" destOrd="0" presId="urn:microsoft.com/office/officeart/2005/8/layout/orgChart1"/>
    <dgm:cxn modelId="{A64066E1-8D35-4B08-91A1-F63D6F862158}" type="presOf" srcId="{8A5B384A-C8EA-49E8-913B-9AE20C49D695}" destId="{72CB7FBE-A623-435B-9338-CD8425DC0F08}" srcOrd="0" destOrd="0" presId="urn:microsoft.com/office/officeart/2005/8/layout/orgChart1"/>
    <dgm:cxn modelId="{53BF6BE9-CE99-493B-AFE5-77544EF5128E}" srcId="{53FEBF98-D6A2-4AF7-B9BD-C4204609EB63}" destId="{346F3F26-4EC3-4B20-A289-8AD3A505B6BB}" srcOrd="4" destOrd="0" parTransId="{836A215E-1AD8-48CA-8E00-AE4210329C07}" sibTransId="{F699B5DC-67C0-46A4-86BA-15EC173B3FCA}"/>
    <dgm:cxn modelId="{2222A81C-2262-4679-AA24-C0A6D95A0141}" type="presParOf" srcId="{F80D8232-899A-4CFF-B49D-443969DAAF04}" destId="{677D01B5-77AB-4C3A-9B12-21BB6DFB9F8D}" srcOrd="0" destOrd="0" presId="urn:microsoft.com/office/officeart/2005/8/layout/orgChart1"/>
    <dgm:cxn modelId="{3A97E2A1-82B1-4A75-B449-D22B7D7F1A0D}" type="presParOf" srcId="{677D01B5-77AB-4C3A-9B12-21BB6DFB9F8D}" destId="{A707BE12-6CF2-401B-B691-03EBB3F6452D}" srcOrd="0" destOrd="0" presId="urn:microsoft.com/office/officeart/2005/8/layout/orgChart1"/>
    <dgm:cxn modelId="{EDAA5A15-BC2F-479B-9DE2-D491C6CC0514}" type="presParOf" srcId="{A707BE12-6CF2-401B-B691-03EBB3F6452D}" destId="{526E2265-D4AD-48C0-BE99-9D1F009C2DAD}" srcOrd="0" destOrd="0" presId="urn:microsoft.com/office/officeart/2005/8/layout/orgChart1"/>
    <dgm:cxn modelId="{A1013C01-6D85-4315-84CB-80FF104793E8}" type="presParOf" srcId="{A707BE12-6CF2-401B-B691-03EBB3F6452D}" destId="{91CC3436-E7FD-4AA6-88AD-6EE47427DD69}" srcOrd="1" destOrd="0" presId="urn:microsoft.com/office/officeart/2005/8/layout/orgChart1"/>
    <dgm:cxn modelId="{E42C2426-01C5-40C4-8D73-52828669F473}" type="presParOf" srcId="{677D01B5-77AB-4C3A-9B12-21BB6DFB9F8D}" destId="{31E2D20D-BA02-46AF-87E3-BAE627E4F1E4}" srcOrd="1" destOrd="0" presId="urn:microsoft.com/office/officeart/2005/8/layout/orgChart1"/>
    <dgm:cxn modelId="{8F21E92D-9AC4-457E-964E-0D103DADE47D}" type="presParOf" srcId="{31E2D20D-BA02-46AF-87E3-BAE627E4F1E4}" destId="{65EFA069-BF5A-420E-BA86-E1DAF6BE2F8D}" srcOrd="0" destOrd="0" presId="urn:microsoft.com/office/officeart/2005/8/layout/orgChart1"/>
    <dgm:cxn modelId="{0D441669-2C77-4B82-8657-BE69D9BE370F}" type="presParOf" srcId="{31E2D20D-BA02-46AF-87E3-BAE627E4F1E4}" destId="{7618972D-2050-460A-B564-6AFECC271F66}" srcOrd="1" destOrd="0" presId="urn:microsoft.com/office/officeart/2005/8/layout/orgChart1"/>
    <dgm:cxn modelId="{DCC1BF71-1ACE-4BCB-88BF-9022AB370A32}" type="presParOf" srcId="{7618972D-2050-460A-B564-6AFECC271F66}" destId="{7A93E569-26D1-4D70-B6AD-9527FCD56E12}" srcOrd="0" destOrd="0" presId="urn:microsoft.com/office/officeart/2005/8/layout/orgChart1"/>
    <dgm:cxn modelId="{CCE7C1BD-ABB1-448E-A751-DAD76616997E}" type="presParOf" srcId="{7A93E569-26D1-4D70-B6AD-9527FCD56E12}" destId="{179BD11D-83C9-4C17-A2E3-720666B09161}" srcOrd="0" destOrd="0" presId="urn:microsoft.com/office/officeart/2005/8/layout/orgChart1"/>
    <dgm:cxn modelId="{4CC3C191-09D4-4221-9E31-DD7FF23A775B}" type="presParOf" srcId="{7A93E569-26D1-4D70-B6AD-9527FCD56E12}" destId="{19B4FA56-D565-40A6-9F28-0C2E416927D7}" srcOrd="1" destOrd="0" presId="urn:microsoft.com/office/officeart/2005/8/layout/orgChart1"/>
    <dgm:cxn modelId="{AF243A04-F8D8-4306-BD27-0B8223E02138}" type="presParOf" srcId="{7618972D-2050-460A-B564-6AFECC271F66}" destId="{45F16429-6F85-4010-943B-8A17C9870755}" srcOrd="1" destOrd="0" presId="urn:microsoft.com/office/officeart/2005/8/layout/orgChart1"/>
    <dgm:cxn modelId="{BE324C1C-5A6E-45C2-B4CC-9AFC0F2A7A43}" type="presParOf" srcId="{7618972D-2050-460A-B564-6AFECC271F66}" destId="{A8F029A0-0869-439A-9F7B-9D9B477F1638}" srcOrd="2" destOrd="0" presId="urn:microsoft.com/office/officeart/2005/8/layout/orgChart1"/>
    <dgm:cxn modelId="{AEBC000F-7141-496F-9CEF-59B562529C8F}" type="presParOf" srcId="{31E2D20D-BA02-46AF-87E3-BAE627E4F1E4}" destId="{3003F3A6-1C40-4541-9380-DAED352EAC8E}" srcOrd="2" destOrd="0" presId="urn:microsoft.com/office/officeart/2005/8/layout/orgChart1"/>
    <dgm:cxn modelId="{706FEA1C-A89B-41ED-BDFD-1AC6693F57C9}" type="presParOf" srcId="{31E2D20D-BA02-46AF-87E3-BAE627E4F1E4}" destId="{B871F4D1-AD02-4FB8-B40B-A994B1C731CF}" srcOrd="3" destOrd="0" presId="urn:microsoft.com/office/officeart/2005/8/layout/orgChart1"/>
    <dgm:cxn modelId="{76D9254E-D885-4EF0-89E0-5FCCFCBBF745}" type="presParOf" srcId="{B871F4D1-AD02-4FB8-B40B-A994B1C731CF}" destId="{52A7397A-76A5-41BE-B698-6B6C476A2549}" srcOrd="0" destOrd="0" presId="urn:microsoft.com/office/officeart/2005/8/layout/orgChart1"/>
    <dgm:cxn modelId="{41F2E2E2-0045-48B9-BA86-6DA7DA717F64}" type="presParOf" srcId="{52A7397A-76A5-41BE-B698-6B6C476A2549}" destId="{72CB7FBE-A623-435B-9338-CD8425DC0F08}" srcOrd="0" destOrd="0" presId="urn:microsoft.com/office/officeart/2005/8/layout/orgChart1"/>
    <dgm:cxn modelId="{F69E3071-9191-4B9F-BD77-4D169D94B6F2}" type="presParOf" srcId="{52A7397A-76A5-41BE-B698-6B6C476A2549}" destId="{518ED2BA-71C7-4659-A684-A6353678EF7C}" srcOrd="1" destOrd="0" presId="urn:microsoft.com/office/officeart/2005/8/layout/orgChart1"/>
    <dgm:cxn modelId="{22F160A7-3D14-4D74-9007-4066DA61FFC7}" type="presParOf" srcId="{B871F4D1-AD02-4FB8-B40B-A994B1C731CF}" destId="{12A5A77B-5442-435A-A65E-03B079E3000F}" srcOrd="1" destOrd="0" presId="urn:microsoft.com/office/officeart/2005/8/layout/orgChart1"/>
    <dgm:cxn modelId="{0632DAA5-F9F0-42B5-976F-50A53DDC863E}" type="presParOf" srcId="{B871F4D1-AD02-4FB8-B40B-A994B1C731CF}" destId="{0D29AF94-E605-47A4-AA88-2CC5415678F7}" srcOrd="2" destOrd="0" presId="urn:microsoft.com/office/officeart/2005/8/layout/orgChart1"/>
    <dgm:cxn modelId="{68299C12-6ECA-48DC-9D72-9A4EB2650FC6}" type="presParOf" srcId="{31E2D20D-BA02-46AF-87E3-BAE627E4F1E4}" destId="{FEECA2C8-D242-4865-A535-07482B16868A}" srcOrd="4" destOrd="0" presId="urn:microsoft.com/office/officeart/2005/8/layout/orgChart1"/>
    <dgm:cxn modelId="{B188D5A6-D7F5-477D-90B7-6CF343DF915D}" type="presParOf" srcId="{31E2D20D-BA02-46AF-87E3-BAE627E4F1E4}" destId="{51520F7B-1633-4347-B24D-DAAA4DB0DF10}" srcOrd="5" destOrd="0" presId="urn:microsoft.com/office/officeart/2005/8/layout/orgChart1"/>
    <dgm:cxn modelId="{11FCFAA9-33A9-4D33-B233-8831B4A2E394}" type="presParOf" srcId="{51520F7B-1633-4347-B24D-DAAA4DB0DF10}" destId="{541ADB39-3A7F-4FA6-A715-5F2E8EB86B88}" srcOrd="0" destOrd="0" presId="urn:microsoft.com/office/officeart/2005/8/layout/orgChart1"/>
    <dgm:cxn modelId="{37FA6A96-6A86-4FDB-85C0-82D212B1E13E}" type="presParOf" srcId="{541ADB39-3A7F-4FA6-A715-5F2E8EB86B88}" destId="{302C5840-C9BA-4809-9439-18A667325130}" srcOrd="0" destOrd="0" presId="urn:microsoft.com/office/officeart/2005/8/layout/orgChart1"/>
    <dgm:cxn modelId="{1FA5EF1E-41B1-4031-A69D-9E595457EC7E}" type="presParOf" srcId="{541ADB39-3A7F-4FA6-A715-5F2E8EB86B88}" destId="{26E032EE-3C06-469B-83FF-378E8DC0310D}" srcOrd="1" destOrd="0" presId="urn:microsoft.com/office/officeart/2005/8/layout/orgChart1"/>
    <dgm:cxn modelId="{83D063FE-4AF2-4561-B187-49B2B3DBDD39}" type="presParOf" srcId="{51520F7B-1633-4347-B24D-DAAA4DB0DF10}" destId="{8FC3F198-1E4A-41B9-A362-6BD7629B2CEE}" srcOrd="1" destOrd="0" presId="urn:microsoft.com/office/officeart/2005/8/layout/orgChart1"/>
    <dgm:cxn modelId="{169922E3-B664-4ABF-A018-63549C7E900A}" type="presParOf" srcId="{51520F7B-1633-4347-B24D-DAAA4DB0DF10}" destId="{23A6B07E-5766-4A15-B4BE-77F2591064CD}" srcOrd="2" destOrd="0" presId="urn:microsoft.com/office/officeart/2005/8/layout/orgChart1"/>
    <dgm:cxn modelId="{37B96579-2DD2-4BC7-AC94-3A528197B496}" type="presParOf" srcId="{31E2D20D-BA02-46AF-87E3-BAE627E4F1E4}" destId="{B39D465E-51A9-4213-88F1-0731BC45D072}" srcOrd="6" destOrd="0" presId="urn:microsoft.com/office/officeart/2005/8/layout/orgChart1"/>
    <dgm:cxn modelId="{E012BE3A-50C9-4900-BDA7-154A403056D5}" type="presParOf" srcId="{31E2D20D-BA02-46AF-87E3-BAE627E4F1E4}" destId="{A966FB07-5512-46F2-80D6-85B96D74FD8E}" srcOrd="7" destOrd="0" presId="urn:microsoft.com/office/officeart/2005/8/layout/orgChart1"/>
    <dgm:cxn modelId="{4ABB6EE3-D5EA-4FDE-85DE-762027E98D7E}" type="presParOf" srcId="{A966FB07-5512-46F2-80D6-85B96D74FD8E}" destId="{77B46DD9-4A27-4434-8206-4BD1CAEB5DF4}" srcOrd="0" destOrd="0" presId="urn:microsoft.com/office/officeart/2005/8/layout/orgChart1"/>
    <dgm:cxn modelId="{FDA2A63B-6AAB-4330-9AAB-60AACFF92BCF}" type="presParOf" srcId="{77B46DD9-4A27-4434-8206-4BD1CAEB5DF4}" destId="{DF1E398D-DA85-4CA7-8F08-C6D84C012EF1}" srcOrd="0" destOrd="0" presId="urn:microsoft.com/office/officeart/2005/8/layout/orgChart1"/>
    <dgm:cxn modelId="{FA1CFE97-6D96-4BBB-8071-311A71F458A9}" type="presParOf" srcId="{77B46DD9-4A27-4434-8206-4BD1CAEB5DF4}" destId="{396F6591-04C1-4226-B4C9-145BF71C312C}" srcOrd="1" destOrd="0" presId="urn:microsoft.com/office/officeart/2005/8/layout/orgChart1"/>
    <dgm:cxn modelId="{793729C1-9115-4CD0-92A2-9C44ED137FE6}" type="presParOf" srcId="{A966FB07-5512-46F2-80D6-85B96D74FD8E}" destId="{C27833B2-EF0A-414F-907A-519B21261CC0}" srcOrd="1" destOrd="0" presId="urn:microsoft.com/office/officeart/2005/8/layout/orgChart1"/>
    <dgm:cxn modelId="{EE9F6606-16D9-4DF6-87B1-27646D59A12D}" type="presParOf" srcId="{A966FB07-5512-46F2-80D6-85B96D74FD8E}" destId="{8180D105-1C2D-4E9D-B9BB-AB23D2B844B1}" srcOrd="2" destOrd="0" presId="urn:microsoft.com/office/officeart/2005/8/layout/orgChart1"/>
    <dgm:cxn modelId="{2FE643C7-07E5-4BC7-A77C-34A68F17723A}" type="presParOf" srcId="{31E2D20D-BA02-46AF-87E3-BAE627E4F1E4}" destId="{B54916F2-27B5-4987-BDED-C2493E5F7D81}" srcOrd="8" destOrd="0" presId="urn:microsoft.com/office/officeart/2005/8/layout/orgChart1"/>
    <dgm:cxn modelId="{63BA6AE0-3BBA-49F4-B791-8D066AF48F5D}" type="presParOf" srcId="{31E2D20D-BA02-46AF-87E3-BAE627E4F1E4}" destId="{86642C61-2B4C-4DE5-AA05-E036E39DFD7E}" srcOrd="9" destOrd="0" presId="urn:microsoft.com/office/officeart/2005/8/layout/orgChart1"/>
    <dgm:cxn modelId="{0C34AB29-986C-4EDD-B5EC-D9CABF9B1F2C}" type="presParOf" srcId="{86642C61-2B4C-4DE5-AA05-E036E39DFD7E}" destId="{289F915F-515B-416A-9370-DE333DC1BAC8}" srcOrd="0" destOrd="0" presId="urn:microsoft.com/office/officeart/2005/8/layout/orgChart1"/>
    <dgm:cxn modelId="{2A7D4FCB-9639-4EA5-AD88-6AE5EAD93DFD}" type="presParOf" srcId="{289F915F-515B-416A-9370-DE333DC1BAC8}" destId="{16DFAB15-26C7-486D-A31A-E18064F32C24}" srcOrd="0" destOrd="0" presId="urn:microsoft.com/office/officeart/2005/8/layout/orgChart1"/>
    <dgm:cxn modelId="{F480CDB5-1EC1-45E9-8E57-665FF7A081AF}" type="presParOf" srcId="{289F915F-515B-416A-9370-DE333DC1BAC8}" destId="{B90E12B7-08C1-4BD3-B287-B2C24CF29B18}" srcOrd="1" destOrd="0" presId="urn:microsoft.com/office/officeart/2005/8/layout/orgChart1"/>
    <dgm:cxn modelId="{A68C13A8-05A7-49A8-A111-D0759588C232}" type="presParOf" srcId="{86642C61-2B4C-4DE5-AA05-E036E39DFD7E}" destId="{7CAB3DA2-BBC1-4206-A2B6-8453A05EA246}" srcOrd="1" destOrd="0" presId="urn:microsoft.com/office/officeart/2005/8/layout/orgChart1"/>
    <dgm:cxn modelId="{E484D48B-CDBE-4EA4-B6F3-76A972A7B371}" type="presParOf" srcId="{86642C61-2B4C-4DE5-AA05-E036E39DFD7E}" destId="{A51EC3E8-86DB-4F1C-B437-7ABE5E9DA678}" srcOrd="2" destOrd="0" presId="urn:microsoft.com/office/officeart/2005/8/layout/orgChart1"/>
    <dgm:cxn modelId="{76FF9CCF-E304-4A57-B71B-227AF4031176}" type="presParOf" srcId="{677D01B5-77AB-4C3A-9B12-21BB6DFB9F8D}" destId="{6E085B10-032E-4C4C-A891-4D6E7D948AF0}"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8A4A5A-D35B-469A-9358-1647F6F2931C}"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2B5D4E66-40F4-460F-A844-369D8F9D63B8}">
      <dgm:prSet/>
      <dgm:spPr/>
      <dgm:t>
        <a:bodyPr/>
        <a:lstStyle/>
        <a:p>
          <a:pPr>
            <a:lnSpc>
              <a:spcPct val="100000"/>
            </a:lnSpc>
          </a:pPr>
          <a:r>
            <a:rPr lang="en-US"/>
            <a:t>Detect lanes and follow the lane</a:t>
          </a:r>
        </a:p>
      </dgm:t>
    </dgm:pt>
    <dgm:pt modelId="{FA4B24C5-A272-4814-B7BF-C62C83C7E439}" type="parTrans" cxnId="{14DBE704-230D-4289-9CBE-D17E63580653}">
      <dgm:prSet/>
      <dgm:spPr/>
      <dgm:t>
        <a:bodyPr/>
        <a:lstStyle/>
        <a:p>
          <a:endParaRPr lang="en-US"/>
        </a:p>
      </dgm:t>
    </dgm:pt>
    <dgm:pt modelId="{5AAF3721-705B-4290-A0A9-08AB4FB788D2}" type="sibTrans" cxnId="{14DBE704-230D-4289-9CBE-D17E63580653}">
      <dgm:prSet/>
      <dgm:spPr/>
      <dgm:t>
        <a:bodyPr/>
        <a:lstStyle/>
        <a:p>
          <a:endParaRPr lang="en-US"/>
        </a:p>
      </dgm:t>
    </dgm:pt>
    <dgm:pt modelId="{E11F29C6-5C99-4657-9921-C16FD5D334E3}">
      <dgm:prSet/>
      <dgm:spPr/>
      <dgm:t>
        <a:bodyPr/>
        <a:lstStyle/>
        <a:p>
          <a:pPr>
            <a:lnSpc>
              <a:spcPct val="100000"/>
            </a:lnSpc>
          </a:pPr>
          <a:r>
            <a:rPr lang="en-US" dirty="0"/>
            <a:t>Recognize Objects and avoid them</a:t>
          </a:r>
        </a:p>
      </dgm:t>
    </dgm:pt>
    <dgm:pt modelId="{4CE058B5-978E-4FD1-9D1B-E080771245E2}" type="parTrans" cxnId="{BE4D9795-2762-49DD-B45A-411AAFE05413}">
      <dgm:prSet/>
      <dgm:spPr/>
      <dgm:t>
        <a:bodyPr/>
        <a:lstStyle/>
        <a:p>
          <a:endParaRPr lang="en-US"/>
        </a:p>
      </dgm:t>
    </dgm:pt>
    <dgm:pt modelId="{7413F56B-3BA0-461C-BB8E-88F0CBC79C4D}" type="sibTrans" cxnId="{BE4D9795-2762-49DD-B45A-411AAFE05413}">
      <dgm:prSet/>
      <dgm:spPr/>
      <dgm:t>
        <a:bodyPr/>
        <a:lstStyle/>
        <a:p>
          <a:endParaRPr lang="en-US"/>
        </a:p>
      </dgm:t>
    </dgm:pt>
    <dgm:pt modelId="{C54F6652-9BDA-4CD5-AA43-DBC06190E611}">
      <dgm:prSet/>
      <dgm:spPr/>
      <dgm:t>
        <a:bodyPr/>
        <a:lstStyle/>
        <a:p>
          <a:pPr>
            <a:lnSpc>
              <a:spcPct val="100000"/>
            </a:lnSpc>
          </a:pPr>
          <a:r>
            <a:rPr lang="en-US"/>
            <a:t>Change its lane according to emergency or voice order</a:t>
          </a:r>
        </a:p>
      </dgm:t>
    </dgm:pt>
    <dgm:pt modelId="{928B72F4-17BD-49E2-9D42-4E3E97E63148}" type="parTrans" cxnId="{ECF88EDB-8AE3-47B4-BC99-047B1180BD98}">
      <dgm:prSet/>
      <dgm:spPr/>
      <dgm:t>
        <a:bodyPr/>
        <a:lstStyle/>
        <a:p>
          <a:endParaRPr lang="en-US"/>
        </a:p>
      </dgm:t>
    </dgm:pt>
    <dgm:pt modelId="{E8074D2C-D100-44FF-8FAC-3E473E5277EF}" type="sibTrans" cxnId="{ECF88EDB-8AE3-47B4-BC99-047B1180BD98}">
      <dgm:prSet/>
      <dgm:spPr/>
      <dgm:t>
        <a:bodyPr/>
        <a:lstStyle/>
        <a:p>
          <a:endParaRPr lang="en-US"/>
        </a:p>
      </dgm:t>
    </dgm:pt>
    <dgm:pt modelId="{B2E146D9-3201-458B-8725-AB44EB0E98E9}">
      <dgm:prSet/>
      <dgm:spPr/>
      <dgm:t>
        <a:bodyPr/>
        <a:lstStyle/>
        <a:p>
          <a:pPr>
            <a:lnSpc>
              <a:spcPct val="100000"/>
            </a:lnSpc>
          </a:pPr>
          <a:r>
            <a:rPr lang="en-US"/>
            <a:t>Change speed of the car with voice order </a:t>
          </a:r>
        </a:p>
      </dgm:t>
    </dgm:pt>
    <dgm:pt modelId="{8ABFF3D9-56D7-4A82-BC80-23BE79739E05}" type="parTrans" cxnId="{A9D579A6-B8CF-4238-B665-10186A34293A}">
      <dgm:prSet/>
      <dgm:spPr/>
      <dgm:t>
        <a:bodyPr/>
        <a:lstStyle/>
        <a:p>
          <a:endParaRPr lang="en-US"/>
        </a:p>
      </dgm:t>
    </dgm:pt>
    <dgm:pt modelId="{44DAD6D0-E591-467E-8307-453AA3FC22FF}" type="sibTrans" cxnId="{A9D579A6-B8CF-4238-B665-10186A34293A}">
      <dgm:prSet/>
      <dgm:spPr/>
      <dgm:t>
        <a:bodyPr/>
        <a:lstStyle/>
        <a:p>
          <a:endParaRPr lang="en-US"/>
        </a:p>
      </dgm:t>
    </dgm:pt>
    <dgm:pt modelId="{3937095B-990F-46C4-A245-9839AF1FF26D}" type="pres">
      <dgm:prSet presAssocID="{F68A4A5A-D35B-469A-9358-1647F6F2931C}" presName="root" presStyleCnt="0">
        <dgm:presLayoutVars>
          <dgm:dir/>
          <dgm:resizeHandles val="exact"/>
        </dgm:presLayoutVars>
      </dgm:prSet>
      <dgm:spPr/>
    </dgm:pt>
    <dgm:pt modelId="{1AF6919C-AC7F-4DE8-9473-33C035A98736}" type="pres">
      <dgm:prSet presAssocID="{2B5D4E66-40F4-460F-A844-369D8F9D63B8}" presName="compNode" presStyleCnt="0"/>
      <dgm:spPr/>
    </dgm:pt>
    <dgm:pt modelId="{E2AAA18C-ACA6-4DFE-AE4A-547B5B8BFD88}" type="pres">
      <dgm:prSet presAssocID="{2B5D4E66-40F4-460F-A844-369D8F9D63B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raba"/>
        </a:ext>
      </dgm:extLst>
    </dgm:pt>
    <dgm:pt modelId="{B613F880-BBA6-486E-A8BA-43AE8F0836F2}" type="pres">
      <dgm:prSet presAssocID="{2B5D4E66-40F4-460F-A844-369D8F9D63B8}" presName="spaceRect" presStyleCnt="0"/>
      <dgm:spPr/>
    </dgm:pt>
    <dgm:pt modelId="{7F41FC86-4779-4D67-A531-193A9CBD1D68}" type="pres">
      <dgm:prSet presAssocID="{2B5D4E66-40F4-460F-A844-369D8F9D63B8}" presName="textRect" presStyleLbl="revTx" presStyleIdx="0" presStyleCnt="4">
        <dgm:presLayoutVars>
          <dgm:chMax val="1"/>
          <dgm:chPref val="1"/>
        </dgm:presLayoutVars>
      </dgm:prSet>
      <dgm:spPr/>
    </dgm:pt>
    <dgm:pt modelId="{EC491B1B-61B8-4EAF-B04F-AED4F02D1786}" type="pres">
      <dgm:prSet presAssocID="{5AAF3721-705B-4290-A0A9-08AB4FB788D2}" presName="sibTrans" presStyleCnt="0"/>
      <dgm:spPr/>
    </dgm:pt>
    <dgm:pt modelId="{0CCBF782-10E9-486F-91C5-2B04B8440FAC}" type="pres">
      <dgm:prSet presAssocID="{E11F29C6-5C99-4657-9921-C16FD5D334E3}" presName="compNode" presStyleCnt="0"/>
      <dgm:spPr/>
    </dgm:pt>
    <dgm:pt modelId="{A68DFDE8-02FB-4AA1-A87D-5CB95D033B9B}" type="pres">
      <dgm:prSet presAssocID="{E11F29C6-5C99-4657-9921-C16FD5D334E3}"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o sign"/>
        </a:ext>
      </dgm:extLst>
    </dgm:pt>
    <dgm:pt modelId="{03337D85-3EB2-4BB3-AC8A-2D9D958F4D8C}" type="pres">
      <dgm:prSet presAssocID="{E11F29C6-5C99-4657-9921-C16FD5D334E3}" presName="spaceRect" presStyleCnt="0"/>
      <dgm:spPr/>
    </dgm:pt>
    <dgm:pt modelId="{42069749-C5FF-4517-B5B0-C62CC6F7E28C}" type="pres">
      <dgm:prSet presAssocID="{E11F29C6-5C99-4657-9921-C16FD5D334E3}" presName="textRect" presStyleLbl="revTx" presStyleIdx="1" presStyleCnt="4">
        <dgm:presLayoutVars>
          <dgm:chMax val="1"/>
          <dgm:chPref val="1"/>
        </dgm:presLayoutVars>
      </dgm:prSet>
      <dgm:spPr/>
    </dgm:pt>
    <dgm:pt modelId="{C5AC7E85-9955-4221-ADD1-1D249631423F}" type="pres">
      <dgm:prSet presAssocID="{7413F56B-3BA0-461C-BB8E-88F0CBC79C4D}" presName="sibTrans" presStyleCnt="0"/>
      <dgm:spPr/>
    </dgm:pt>
    <dgm:pt modelId="{A64EA6F5-E4FE-4254-BE95-BAEE17AE539F}" type="pres">
      <dgm:prSet presAssocID="{C54F6652-9BDA-4CD5-AA43-DBC06190E611}" presName="compNode" presStyleCnt="0"/>
      <dgm:spPr/>
    </dgm:pt>
    <dgm:pt modelId="{8DE82171-770B-46F0-A5B1-E5EB72E5FB6E}" type="pres">
      <dgm:prSet presAssocID="{C54F6652-9BDA-4CD5-AA43-DBC06190E61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egafon"/>
        </a:ext>
      </dgm:extLst>
    </dgm:pt>
    <dgm:pt modelId="{9CE0B7B8-021C-4256-B141-9BA4DD5B49D1}" type="pres">
      <dgm:prSet presAssocID="{C54F6652-9BDA-4CD5-AA43-DBC06190E611}" presName="spaceRect" presStyleCnt="0"/>
      <dgm:spPr/>
    </dgm:pt>
    <dgm:pt modelId="{20B90840-AD35-453F-9879-879457497CEA}" type="pres">
      <dgm:prSet presAssocID="{C54F6652-9BDA-4CD5-AA43-DBC06190E611}" presName="textRect" presStyleLbl="revTx" presStyleIdx="2" presStyleCnt="4">
        <dgm:presLayoutVars>
          <dgm:chMax val="1"/>
          <dgm:chPref val="1"/>
        </dgm:presLayoutVars>
      </dgm:prSet>
      <dgm:spPr/>
    </dgm:pt>
    <dgm:pt modelId="{E515B9B9-47CD-4933-B4AC-702318962C77}" type="pres">
      <dgm:prSet presAssocID="{E8074D2C-D100-44FF-8FAC-3E473E5277EF}" presName="sibTrans" presStyleCnt="0"/>
      <dgm:spPr/>
    </dgm:pt>
    <dgm:pt modelId="{DC845525-6E0F-4D4D-8A5C-72CE2D7E2AD9}" type="pres">
      <dgm:prSet presAssocID="{B2E146D9-3201-458B-8725-AB44EB0E98E9}" presName="compNode" presStyleCnt="0"/>
      <dgm:spPr/>
    </dgm:pt>
    <dgm:pt modelId="{1975FE5D-3276-4818-A680-D47FCB0DF729}" type="pres">
      <dgm:prSet presAssocID="{B2E146D9-3201-458B-8725-AB44EB0E98E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es Düzeyi"/>
        </a:ext>
      </dgm:extLst>
    </dgm:pt>
    <dgm:pt modelId="{B7E2A1D8-C30C-47AC-AA0E-F8697289885E}" type="pres">
      <dgm:prSet presAssocID="{B2E146D9-3201-458B-8725-AB44EB0E98E9}" presName="spaceRect" presStyleCnt="0"/>
      <dgm:spPr/>
    </dgm:pt>
    <dgm:pt modelId="{61C81DBA-5A09-45FC-AD86-4942F4C7CC76}" type="pres">
      <dgm:prSet presAssocID="{B2E146D9-3201-458B-8725-AB44EB0E98E9}" presName="textRect" presStyleLbl="revTx" presStyleIdx="3" presStyleCnt="4">
        <dgm:presLayoutVars>
          <dgm:chMax val="1"/>
          <dgm:chPref val="1"/>
        </dgm:presLayoutVars>
      </dgm:prSet>
      <dgm:spPr/>
    </dgm:pt>
  </dgm:ptLst>
  <dgm:cxnLst>
    <dgm:cxn modelId="{14DBE704-230D-4289-9CBE-D17E63580653}" srcId="{F68A4A5A-D35B-469A-9358-1647F6F2931C}" destId="{2B5D4E66-40F4-460F-A844-369D8F9D63B8}" srcOrd="0" destOrd="0" parTransId="{FA4B24C5-A272-4814-B7BF-C62C83C7E439}" sibTransId="{5AAF3721-705B-4290-A0A9-08AB4FB788D2}"/>
    <dgm:cxn modelId="{1DA2725D-D094-4CB9-B57E-C306A18B3FCB}" type="presOf" srcId="{C54F6652-9BDA-4CD5-AA43-DBC06190E611}" destId="{20B90840-AD35-453F-9879-879457497CEA}" srcOrd="0" destOrd="0" presId="urn:microsoft.com/office/officeart/2018/2/layout/IconLabelList"/>
    <dgm:cxn modelId="{75111843-A133-4429-A0EC-CC7EA5E394E9}" type="presOf" srcId="{F68A4A5A-D35B-469A-9358-1647F6F2931C}" destId="{3937095B-990F-46C4-A245-9839AF1FF26D}" srcOrd="0" destOrd="0" presId="urn:microsoft.com/office/officeart/2018/2/layout/IconLabelList"/>
    <dgm:cxn modelId="{BE4D9795-2762-49DD-B45A-411AAFE05413}" srcId="{F68A4A5A-D35B-469A-9358-1647F6F2931C}" destId="{E11F29C6-5C99-4657-9921-C16FD5D334E3}" srcOrd="1" destOrd="0" parTransId="{4CE058B5-978E-4FD1-9D1B-E080771245E2}" sibTransId="{7413F56B-3BA0-461C-BB8E-88F0CBC79C4D}"/>
    <dgm:cxn modelId="{A9D579A6-B8CF-4238-B665-10186A34293A}" srcId="{F68A4A5A-D35B-469A-9358-1647F6F2931C}" destId="{B2E146D9-3201-458B-8725-AB44EB0E98E9}" srcOrd="3" destOrd="0" parTransId="{8ABFF3D9-56D7-4A82-BC80-23BE79739E05}" sibTransId="{44DAD6D0-E591-467E-8307-453AA3FC22FF}"/>
    <dgm:cxn modelId="{2A1A55A8-1F2D-4696-932B-CA37BE74ED8B}" type="presOf" srcId="{B2E146D9-3201-458B-8725-AB44EB0E98E9}" destId="{61C81DBA-5A09-45FC-AD86-4942F4C7CC76}" srcOrd="0" destOrd="0" presId="urn:microsoft.com/office/officeart/2018/2/layout/IconLabelList"/>
    <dgm:cxn modelId="{C488F3BB-B41A-4C04-B471-F10E9B7EC180}" type="presOf" srcId="{2B5D4E66-40F4-460F-A844-369D8F9D63B8}" destId="{7F41FC86-4779-4D67-A531-193A9CBD1D68}" srcOrd="0" destOrd="0" presId="urn:microsoft.com/office/officeart/2018/2/layout/IconLabelList"/>
    <dgm:cxn modelId="{07A48BD6-9430-4DBB-B7FB-BA8374548DA9}" type="presOf" srcId="{E11F29C6-5C99-4657-9921-C16FD5D334E3}" destId="{42069749-C5FF-4517-B5B0-C62CC6F7E28C}" srcOrd="0" destOrd="0" presId="urn:microsoft.com/office/officeart/2018/2/layout/IconLabelList"/>
    <dgm:cxn modelId="{ECF88EDB-8AE3-47B4-BC99-047B1180BD98}" srcId="{F68A4A5A-D35B-469A-9358-1647F6F2931C}" destId="{C54F6652-9BDA-4CD5-AA43-DBC06190E611}" srcOrd="2" destOrd="0" parTransId="{928B72F4-17BD-49E2-9D42-4E3E97E63148}" sibTransId="{E8074D2C-D100-44FF-8FAC-3E473E5277EF}"/>
    <dgm:cxn modelId="{84E3490E-684D-4EE4-BDA0-69FD4FA10567}" type="presParOf" srcId="{3937095B-990F-46C4-A245-9839AF1FF26D}" destId="{1AF6919C-AC7F-4DE8-9473-33C035A98736}" srcOrd="0" destOrd="0" presId="urn:microsoft.com/office/officeart/2018/2/layout/IconLabelList"/>
    <dgm:cxn modelId="{8932041B-EF0A-4EA6-A982-FE50108B2FE8}" type="presParOf" srcId="{1AF6919C-AC7F-4DE8-9473-33C035A98736}" destId="{E2AAA18C-ACA6-4DFE-AE4A-547B5B8BFD88}" srcOrd="0" destOrd="0" presId="urn:microsoft.com/office/officeart/2018/2/layout/IconLabelList"/>
    <dgm:cxn modelId="{C4E2E0DD-394D-4DE8-A367-0D43F6D64697}" type="presParOf" srcId="{1AF6919C-AC7F-4DE8-9473-33C035A98736}" destId="{B613F880-BBA6-486E-A8BA-43AE8F0836F2}" srcOrd="1" destOrd="0" presId="urn:microsoft.com/office/officeart/2018/2/layout/IconLabelList"/>
    <dgm:cxn modelId="{C810CDEB-14CE-4CDC-A998-5F3856D43A48}" type="presParOf" srcId="{1AF6919C-AC7F-4DE8-9473-33C035A98736}" destId="{7F41FC86-4779-4D67-A531-193A9CBD1D68}" srcOrd="2" destOrd="0" presId="urn:microsoft.com/office/officeart/2018/2/layout/IconLabelList"/>
    <dgm:cxn modelId="{208409A5-185D-4CBA-B51D-7711AFD7751C}" type="presParOf" srcId="{3937095B-990F-46C4-A245-9839AF1FF26D}" destId="{EC491B1B-61B8-4EAF-B04F-AED4F02D1786}" srcOrd="1" destOrd="0" presId="urn:microsoft.com/office/officeart/2018/2/layout/IconLabelList"/>
    <dgm:cxn modelId="{9FA0CF29-6F44-44EF-91A7-151D00EEEF50}" type="presParOf" srcId="{3937095B-990F-46C4-A245-9839AF1FF26D}" destId="{0CCBF782-10E9-486F-91C5-2B04B8440FAC}" srcOrd="2" destOrd="0" presId="urn:microsoft.com/office/officeart/2018/2/layout/IconLabelList"/>
    <dgm:cxn modelId="{09610C16-C8E6-4197-AC83-9E66EE4E9FDD}" type="presParOf" srcId="{0CCBF782-10E9-486F-91C5-2B04B8440FAC}" destId="{A68DFDE8-02FB-4AA1-A87D-5CB95D033B9B}" srcOrd="0" destOrd="0" presId="urn:microsoft.com/office/officeart/2018/2/layout/IconLabelList"/>
    <dgm:cxn modelId="{38BD2344-B4B7-4B7B-8691-4618AD2729C9}" type="presParOf" srcId="{0CCBF782-10E9-486F-91C5-2B04B8440FAC}" destId="{03337D85-3EB2-4BB3-AC8A-2D9D958F4D8C}" srcOrd="1" destOrd="0" presId="urn:microsoft.com/office/officeart/2018/2/layout/IconLabelList"/>
    <dgm:cxn modelId="{5BBE0E82-8DEC-41AF-B827-6A5EB244D420}" type="presParOf" srcId="{0CCBF782-10E9-486F-91C5-2B04B8440FAC}" destId="{42069749-C5FF-4517-B5B0-C62CC6F7E28C}" srcOrd="2" destOrd="0" presId="urn:microsoft.com/office/officeart/2018/2/layout/IconLabelList"/>
    <dgm:cxn modelId="{6D26D77C-F015-46F0-BFE9-430AA27931ED}" type="presParOf" srcId="{3937095B-990F-46C4-A245-9839AF1FF26D}" destId="{C5AC7E85-9955-4221-ADD1-1D249631423F}" srcOrd="3" destOrd="0" presId="urn:microsoft.com/office/officeart/2018/2/layout/IconLabelList"/>
    <dgm:cxn modelId="{727FA5F7-CD6F-438B-9357-3B757A4771D3}" type="presParOf" srcId="{3937095B-990F-46C4-A245-9839AF1FF26D}" destId="{A64EA6F5-E4FE-4254-BE95-BAEE17AE539F}" srcOrd="4" destOrd="0" presId="urn:microsoft.com/office/officeart/2018/2/layout/IconLabelList"/>
    <dgm:cxn modelId="{32635EF3-12F6-4B19-BC1E-79447434C5B4}" type="presParOf" srcId="{A64EA6F5-E4FE-4254-BE95-BAEE17AE539F}" destId="{8DE82171-770B-46F0-A5B1-E5EB72E5FB6E}" srcOrd="0" destOrd="0" presId="urn:microsoft.com/office/officeart/2018/2/layout/IconLabelList"/>
    <dgm:cxn modelId="{D9D237ED-3076-4FC5-B550-924B648C8301}" type="presParOf" srcId="{A64EA6F5-E4FE-4254-BE95-BAEE17AE539F}" destId="{9CE0B7B8-021C-4256-B141-9BA4DD5B49D1}" srcOrd="1" destOrd="0" presId="urn:microsoft.com/office/officeart/2018/2/layout/IconLabelList"/>
    <dgm:cxn modelId="{4A34947F-64C8-46B2-99E6-B556EC10B0DE}" type="presParOf" srcId="{A64EA6F5-E4FE-4254-BE95-BAEE17AE539F}" destId="{20B90840-AD35-453F-9879-879457497CEA}" srcOrd="2" destOrd="0" presId="urn:microsoft.com/office/officeart/2018/2/layout/IconLabelList"/>
    <dgm:cxn modelId="{0F6E2054-3AFB-4F7C-89E5-02E887E257D6}" type="presParOf" srcId="{3937095B-990F-46C4-A245-9839AF1FF26D}" destId="{E515B9B9-47CD-4933-B4AC-702318962C77}" srcOrd="5" destOrd="0" presId="urn:microsoft.com/office/officeart/2018/2/layout/IconLabelList"/>
    <dgm:cxn modelId="{E2006268-6C9D-4DDB-BAF2-5DCF9861E8A3}" type="presParOf" srcId="{3937095B-990F-46C4-A245-9839AF1FF26D}" destId="{DC845525-6E0F-4D4D-8A5C-72CE2D7E2AD9}" srcOrd="6" destOrd="0" presId="urn:microsoft.com/office/officeart/2018/2/layout/IconLabelList"/>
    <dgm:cxn modelId="{FE52F46C-589D-409A-9B9B-12486D6673DE}" type="presParOf" srcId="{DC845525-6E0F-4D4D-8A5C-72CE2D7E2AD9}" destId="{1975FE5D-3276-4818-A680-D47FCB0DF729}" srcOrd="0" destOrd="0" presId="urn:microsoft.com/office/officeart/2018/2/layout/IconLabelList"/>
    <dgm:cxn modelId="{6B9D9601-BDD8-4A7D-BEE4-6D144B933AFE}" type="presParOf" srcId="{DC845525-6E0F-4D4D-8A5C-72CE2D7E2AD9}" destId="{B7E2A1D8-C30C-47AC-AA0E-F8697289885E}" srcOrd="1" destOrd="0" presId="urn:microsoft.com/office/officeart/2018/2/layout/IconLabelList"/>
    <dgm:cxn modelId="{C44D0012-26E2-43F8-9D8C-EF0A6D444F8E}" type="presParOf" srcId="{DC845525-6E0F-4D4D-8A5C-72CE2D7E2AD9}" destId="{61C81DBA-5A09-45FC-AD86-4942F4C7CC76}"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3F4010-59DB-4743-BF7D-5AB6F91ED3C4}">
      <dsp:nvSpPr>
        <dsp:cNvPr id="0" name=""/>
        <dsp:cNvSpPr/>
      </dsp:nvSpPr>
      <dsp:spPr>
        <a:xfrm>
          <a:off x="0" y="1863"/>
          <a:ext cx="6373813" cy="79389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58DA7A4-C7E5-478B-BB4B-B4FF1291AC66}">
      <dsp:nvSpPr>
        <dsp:cNvPr id="0" name=""/>
        <dsp:cNvSpPr/>
      </dsp:nvSpPr>
      <dsp:spPr>
        <a:xfrm>
          <a:off x="240152" y="180489"/>
          <a:ext cx="436641" cy="43664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1C5DF3-19BD-46CA-8ED3-956F053C8EFE}">
      <dsp:nvSpPr>
        <dsp:cNvPr id="0" name=""/>
        <dsp:cNvSpPr/>
      </dsp:nvSpPr>
      <dsp:spPr>
        <a:xfrm>
          <a:off x="916946" y="1863"/>
          <a:ext cx="5456867" cy="7938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020" tIns="84020" rIns="84020" bIns="84020" numCol="1" spcCol="1270" anchor="ctr" anchorCtr="0">
          <a:noAutofit/>
        </a:bodyPr>
        <a:lstStyle/>
        <a:p>
          <a:pPr marL="0" lvl="0" indent="0" algn="l" defTabSz="844550">
            <a:lnSpc>
              <a:spcPct val="90000"/>
            </a:lnSpc>
            <a:spcBef>
              <a:spcPct val="0"/>
            </a:spcBef>
            <a:spcAft>
              <a:spcPct val="35000"/>
            </a:spcAft>
            <a:buNone/>
          </a:pPr>
          <a:r>
            <a:rPr lang="tr-TR" sz="1900" kern="1200"/>
            <a:t>Problem</a:t>
          </a:r>
          <a:endParaRPr lang="en-US" sz="1900" kern="1200"/>
        </a:p>
      </dsp:txBody>
      <dsp:txXfrm>
        <a:off x="916946" y="1863"/>
        <a:ext cx="5456867" cy="793892"/>
      </dsp:txXfrm>
    </dsp:sp>
    <dsp:sp modelId="{D0D20E64-1A6D-497B-A07F-16DA238ABDEB}">
      <dsp:nvSpPr>
        <dsp:cNvPr id="0" name=""/>
        <dsp:cNvSpPr/>
      </dsp:nvSpPr>
      <dsp:spPr>
        <a:xfrm>
          <a:off x="0" y="994229"/>
          <a:ext cx="6373813" cy="79389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A90BC2D-78E3-4298-B2DF-2C07482CE15D}">
      <dsp:nvSpPr>
        <dsp:cNvPr id="0" name=""/>
        <dsp:cNvSpPr/>
      </dsp:nvSpPr>
      <dsp:spPr>
        <a:xfrm>
          <a:off x="240152" y="1172855"/>
          <a:ext cx="436641" cy="43664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C1DC01-37C6-4820-A02A-1BEBCFAEEB98}">
      <dsp:nvSpPr>
        <dsp:cNvPr id="0" name=""/>
        <dsp:cNvSpPr/>
      </dsp:nvSpPr>
      <dsp:spPr>
        <a:xfrm>
          <a:off x="916946" y="994229"/>
          <a:ext cx="5456867" cy="7938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020" tIns="84020" rIns="84020" bIns="84020" numCol="1" spcCol="1270" anchor="ctr" anchorCtr="0">
          <a:noAutofit/>
        </a:bodyPr>
        <a:lstStyle/>
        <a:p>
          <a:pPr marL="0" lvl="0" indent="0" algn="l" defTabSz="844550">
            <a:lnSpc>
              <a:spcPct val="90000"/>
            </a:lnSpc>
            <a:spcBef>
              <a:spcPct val="0"/>
            </a:spcBef>
            <a:spcAft>
              <a:spcPct val="35000"/>
            </a:spcAft>
            <a:buNone/>
          </a:pPr>
          <a:r>
            <a:rPr lang="tr-TR" sz="1900" kern="1200"/>
            <a:t>Analysis</a:t>
          </a:r>
          <a:endParaRPr lang="en-US" sz="1900" kern="1200"/>
        </a:p>
      </dsp:txBody>
      <dsp:txXfrm>
        <a:off x="916946" y="994229"/>
        <a:ext cx="5456867" cy="793892"/>
      </dsp:txXfrm>
    </dsp:sp>
    <dsp:sp modelId="{4554BF6F-756D-4581-80E0-A422AC8C0DF9}">
      <dsp:nvSpPr>
        <dsp:cNvPr id="0" name=""/>
        <dsp:cNvSpPr/>
      </dsp:nvSpPr>
      <dsp:spPr>
        <a:xfrm>
          <a:off x="0" y="1986595"/>
          <a:ext cx="6373813" cy="79389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E3B074E-9623-42FE-A887-B47C0AEE2A6F}">
      <dsp:nvSpPr>
        <dsp:cNvPr id="0" name=""/>
        <dsp:cNvSpPr/>
      </dsp:nvSpPr>
      <dsp:spPr>
        <a:xfrm>
          <a:off x="240152" y="2165221"/>
          <a:ext cx="436641" cy="43664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252F8F7-E781-4E26-BD09-20AE4DB4F172}">
      <dsp:nvSpPr>
        <dsp:cNvPr id="0" name=""/>
        <dsp:cNvSpPr/>
      </dsp:nvSpPr>
      <dsp:spPr>
        <a:xfrm>
          <a:off x="916946" y="1986595"/>
          <a:ext cx="5456867" cy="7938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020" tIns="84020" rIns="84020" bIns="84020" numCol="1" spcCol="1270" anchor="ctr" anchorCtr="0">
          <a:noAutofit/>
        </a:bodyPr>
        <a:lstStyle/>
        <a:p>
          <a:pPr marL="0" lvl="0" indent="0" algn="l" defTabSz="844550">
            <a:lnSpc>
              <a:spcPct val="90000"/>
            </a:lnSpc>
            <a:spcBef>
              <a:spcPct val="0"/>
            </a:spcBef>
            <a:spcAft>
              <a:spcPct val="35000"/>
            </a:spcAft>
            <a:buNone/>
          </a:pPr>
          <a:r>
            <a:rPr lang="tr-TR" sz="1900" kern="1200"/>
            <a:t>Solution</a:t>
          </a:r>
          <a:endParaRPr lang="en-US" sz="1900" kern="1200"/>
        </a:p>
      </dsp:txBody>
      <dsp:txXfrm>
        <a:off x="916946" y="1986595"/>
        <a:ext cx="5456867" cy="793892"/>
      </dsp:txXfrm>
    </dsp:sp>
    <dsp:sp modelId="{80C95C1A-F9BC-40DE-BF98-9731C30595B1}">
      <dsp:nvSpPr>
        <dsp:cNvPr id="0" name=""/>
        <dsp:cNvSpPr/>
      </dsp:nvSpPr>
      <dsp:spPr>
        <a:xfrm>
          <a:off x="0" y="2978961"/>
          <a:ext cx="6373813" cy="79389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507C73-936D-4EB8-A809-671FA5FE5728}">
      <dsp:nvSpPr>
        <dsp:cNvPr id="0" name=""/>
        <dsp:cNvSpPr/>
      </dsp:nvSpPr>
      <dsp:spPr>
        <a:xfrm>
          <a:off x="240152" y="3157587"/>
          <a:ext cx="436641" cy="43664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5737DC7-53C9-4581-987D-EAB994367A53}">
      <dsp:nvSpPr>
        <dsp:cNvPr id="0" name=""/>
        <dsp:cNvSpPr/>
      </dsp:nvSpPr>
      <dsp:spPr>
        <a:xfrm>
          <a:off x="916946" y="2978961"/>
          <a:ext cx="5456867" cy="7938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020" tIns="84020" rIns="84020" bIns="84020" numCol="1" spcCol="1270" anchor="ctr" anchorCtr="0">
          <a:noAutofit/>
        </a:bodyPr>
        <a:lstStyle/>
        <a:p>
          <a:pPr marL="0" lvl="0" indent="0" algn="l" defTabSz="844550">
            <a:lnSpc>
              <a:spcPct val="90000"/>
            </a:lnSpc>
            <a:spcBef>
              <a:spcPct val="0"/>
            </a:spcBef>
            <a:spcAft>
              <a:spcPct val="35000"/>
            </a:spcAft>
            <a:buNone/>
          </a:pPr>
          <a:r>
            <a:rPr lang="tr-TR" sz="1900" kern="1200"/>
            <a:t>Results and Conclusion</a:t>
          </a:r>
          <a:endParaRPr lang="en-US" sz="1900" kern="1200"/>
        </a:p>
      </dsp:txBody>
      <dsp:txXfrm>
        <a:off x="916946" y="2978961"/>
        <a:ext cx="5456867" cy="793892"/>
      </dsp:txXfrm>
    </dsp:sp>
    <dsp:sp modelId="{F08530FD-2BE8-45C4-A847-D50B69D79C35}">
      <dsp:nvSpPr>
        <dsp:cNvPr id="0" name=""/>
        <dsp:cNvSpPr/>
      </dsp:nvSpPr>
      <dsp:spPr>
        <a:xfrm>
          <a:off x="0" y="3971327"/>
          <a:ext cx="6373813" cy="79389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8B9D246-01EF-43FB-9DAF-BBFA2D3E62B8}">
      <dsp:nvSpPr>
        <dsp:cNvPr id="0" name=""/>
        <dsp:cNvSpPr/>
      </dsp:nvSpPr>
      <dsp:spPr>
        <a:xfrm>
          <a:off x="240152" y="4149953"/>
          <a:ext cx="436641" cy="43664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71BB3AE-A620-4D79-90C9-23E6B8219B4A}">
      <dsp:nvSpPr>
        <dsp:cNvPr id="0" name=""/>
        <dsp:cNvSpPr/>
      </dsp:nvSpPr>
      <dsp:spPr>
        <a:xfrm>
          <a:off x="916946" y="3971327"/>
          <a:ext cx="5456867" cy="7938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020" tIns="84020" rIns="84020" bIns="84020" numCol="1" spcCol="1270" anchor="ctr" anchorCtr="0">
          <a:noAutofit/>
        </a:bodyPr>
        <a:lstStyle/>
        <a:p>
          <a:pPr marL="0" lvl="0" indent="0" algn="l" defTabSz="844550">
            <a:lnSpc>
              <a:spcPct val="90000"/>
            </a:lnSpc>
            <a:spcBef>
              <a:spcPct val="0"/>
            </a:spcBef>
            <a:spcAft>
              <a:spcPct val="35000"/>
            </a:spcAft>
            <a:buNone/>
          </a:pPr>
          <a:r>
            <a:rPr lang="tr-TR" sz="1900" kern="1200"/>
            <a:t>References</a:t>
          </a:r>
          <a:endParaRPr lang="en-US" sz="1900" kern="1200"/>
        </a:p>
      </dsp:txBody>
      <dsp:txXfrm>
        <a:off x="916946" y="3971327"/>
        <a:ext cx="5456867" cy="793892"/>
      </dsp:txXfrm>
    </dsp:sp>
    <dsp:sp modelId="{E2C4A4A6-7591-445F-B1EC-6365EFBA4D22}">
      <dsp:nvSpPr>
        <dsp:cNvPr id="0" name=""/>
        <dsp:cNvSpPr/>
      </dsp:nvSpPr>
      <dsp:spPr>
        <a:xfrm>
          <a:off x="0" y="4963693"/>
          <a:ext cx="6373813" cy="79389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B2CB35D-95C4-404B-A2FF-078254666C6C}">
      <dsp:nvSpPr>
        <dsp:cNvPr id="0" name=""/>
        <dsp:cNvSpPr/>
      </dsp:nvSpPr>
      <dsp:spPr>
        <a:xfrm>
          <a:off x="240152" y="5142319"/>
          <a:ext cx="436641" cy="436641"/>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D87F70E-3CFB-4F5E-863C-2BECB7250503}">
      <dsp:nvSpPr>
        <dsp:cNvPr id="0" name=""/>
        <dsp:cNvSpPr/>
      </dsp:nvSpPr>
      <dsp:spPr>
        <a:xfrm>
          <a:off x="916946" y="4963693"/>
          <a:ext cx="5456867" cy="7938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020" tIns="84020" rIns="84020" bIns="84020" numCol="1" spcCol="1270" anchor="ctr" anchorCtr="0">
          <a:noAutofit/>
        </a:bodyPr>
        <a:lstStyle/>
        <a:p>
          <a:pPr marL="0" lvl="0" indent="0" algn="l" defTabSz="844550">
            <a:lnSpc>
              <a:spcPct val="90000"/>
            </a:lnSpc>
            <a:spcBef>
              <a:spcPct val="0"/>
            </a:spcBef>
            <a:spcAft>
              <a:spcPct val="35000"/>
            </a:spcAft>
            <a:buNone/>
          </a:pPr>
          <a:r>
            <a:rPr lang="tr-TR" sz="1900" kern="1200"/>
            <a:t>Demo</a:t>
          </a:r>
          <a:endParaRPr lang="en-US" sz="1900" kern="1200"/>
        </a:p>
      </dsp:txBody>
      <dsp:txXfrm>
        <a:off x="916946" y="4963693"/>
        <a:ext cx="5456867" cy="7938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4916F2-27B5-4987-BDED-C2493E5F7D81}">
      <dsp:nvSpPr>
        <dsp:cNvPr id="0" name=""/>
        <dsp:cNvSpPr/>
      </dsp:nvSpPr>
      <dsp:spPr>
        <a:xfrm>
          <a:off x="5545138" y="1534981"/>
          <a:ext cx="4594842" cy="398726"/>
        </a:xfrm>
        <a:custGeom>
          <a:avLst/>
          <a:gdLst/>
          <a:ahLst/>
          <a:cxnLst/>
          <a:rect l="0" t="0" r="0" b="0"/>
          <a:pathLst>
            <a:path>
              <a:moveTo>
                <a:pt x="0" y="0"/>
              </a:moveTo>
              <a:lnTo>
                <a:pt x="0" y="199363"/>
              </a:lnTo>
              <a:lnTo>
                <a:pt x="4594842" y="199363"/>
              </a:lnTo>
              <a:lnTo>
                <a:pt x="4594842" y="3987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39D465E-51A9-4213-88F1-0731BC45D072}">
      <dsp:nvSpPr>
        <dsp:cNvPr id="0" name=""/>
        <dsp:cNvSpPr/>
      </dsp:nvSpPr>
      <dsp:spPr>
        <a:xfrm>
          <a:off x="5545138" y="1534981"/>
          <a:ext cx="2297421" cy="398726"/>
        </a:xfrm>
        <a:custGeom>
          <a:avLst/>
          <a:gdLst/>
          <a:ahLst/>
          <a:cxnLst/>
          <a:rect l="0" t="0" r="0" b="0"/>
          <a:pathLst>
            <a:path>
              <a:moveTo>
                <a:pt x="0" y="0"/>
              </a:moveTo>
              <a:lnTo>
                <a:pt x="0" y="199363"/>
              </a:lnTo>
              <a:lnTo>
                <a:pt x="2297421" y="199363"/>
              </a:lnTo>
              <a:lnTo>
                <a:pt x="2297421" y="3987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ECA2C8-D242-4865-A535-07482B16868A}">
      <dsp:nvSpPr>
        <dsp:cNvPr id="0" name=""/>
        <dsp:cNvSpPr/>
      </dsp:nvSpPr>
      <dsp:spPr>
        <a:xfrm>
          <a:off x="5499417" y="1534981"/>
          <a:ext cx="91440" cy="398726"/>
        </a:xfrm>
        <a:custGeom>
          <a:avLst/>
          <a:gdLst/>
          <a:ahLst/>
          <a:cxnLst/>
          <a:rect l="0" t="0" r="0" b="0"/>
          <a:pathLst>
            <a:path>
              <a:moveTo>
                <a:pt x="45720" y="0"/>
              </a:moveTo>
              <a:lnTo>
                <a:pt x="45720" y="3987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003F3A6-1C40-4541-9380-DAED352EAC8E}">
      <dsp:nvSpPr>
        <dsp:cNvPr id="0" name=""/>
        <dsp:cNvSpPr/>
      </dsp:nvSpPr>
      <dsp:spPr>
        <a:xfrm>
          <a:off x="3247716" y="1534981"/>
          <a:ext cx="2297421" cy="398726"/>
        </a:xfrm>
        <a:custGeom>
          <a:avLst/>
          <a:gdLst/>
          <a:ahLst/>
          <a:cxnLst/>
          <a:rect l="0" t="0" r="0" b="0"/>
          <a:pathLst>
            <a:path>
              <a:moveTo>
                <a:pt x="2297421" y="0"/>
              </a:moveTo>
              <a:lnTo>
                <a:pt x="2297421" y="199363"/>
              </a:lnTo>
              <a:lnTo>
                <a:pt x="0" y="199363"/>
              </a:lnTo>
              <a:lnTo>
                <a:pt x="0" y="3987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5EFA069-BF5A-420E-BA86-E1DAF6BE2F8D}">
      <dsp:nvSpPr>
        <dsp:cNvPr id="0" name=""/>
        <dsp:cNvSpPr/>
      </dsp:nvSpPr>
      <dsp:spPr>
        <a:xfrm>
          <a:off x="950295" y="1534981"/>
          <a:ext cx="4594842" cy="398726"/>
        </a:xfrm>
        <a:custGeom>
          <a:avLst/>
          <a:gdLst/>
          <a:ahLst/>
          <a:cxnLst/>
          <a:rect l="0" t="0" r="0" b="0"/>
          <a:pathLst>
            <a:path>
              <a:moveTo>
                <a:pt x="4594842" y="0"/>
              </a:moveTo>
              <a:lnTo>
                <a:pt x="4594842" y="199363"/>
              </a:lnTo>
              <a:lnTo>
                <a:pt x="0" y="199363"/>
              </a:lnTo>
              <a:lnTo>
                <a:pt x="0" y="3987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26E2265-D4AD-48C0-BE99-9D1F009C2DAD}">
      <dsp:nvSpPr>
        <dsp:cNvPr id="0" name=""/>
        <dsp:cNvSpPr/>
      </dsp:nvSpPr>
      <dsp:spPr>
        <a:xfrm>
          <a:off x="4595790" y="585634"/>
          <a:ext cx="1898695" cy="94934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a:t>Five </a:t>
          </a:r>
          <a:r>
            <a:rPr lang="en-US" sz="2000" kern="1200"/>
            <a:t>fundamental parts</a:t>
          </a:r>
          <a:r>
            <a:rPr lang="tr-TR" sz="2000" kern="1200"/>
            <a:t> of </a:t>
          </a:r>
          <a:r>
            <a:rPr lang="en-GB" sz="2000" kern="1200"/>
            <a:t>autonomous</a:t>
          </a:r>
          <a:r>
            <a:rPr lang="tr-TR" sz="2000" kern="1200"/>
            <a:t> </a:t>
          </a:r>
          <a:r>
            <a:rPr lang="en-GB" sz="2000" kern="1200"/>
            <a:t>cars</a:t>
          </a:r>
          <a:r>
            <a:rPr lang="en-US" sz="2000" kern="1200"/>
            <a:t>: </a:t>
          </a:r>
        </a:p>
      </dsp:txBody>
      <dsp:txXfrm>
        <a:off x="4595790" y="585634"/>
        <a:ext cx="1898695" cy="949347"/>
      </dsp:txXfrm>
    </dsp:sp>
    <dsp:sp modelId="{179BD11D-83C9-4C17-A2E3-720666B09161}">
      <dsp:nvSpPr>
        <dsp:cNvPr id="0" name=""/>
        <dsp:cNvSpPr/>
      </dsp:nvSpPr>
      <dsp:spPr>
        <a:xfrm>
          <a:off x="947" y="1933708"/>
          <a:ext cx="1898695" cy="94934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t>Localization </a:t>
          </a:r>
        </a:p>
      </dsp:txBody>
      <dsp:txXfrm>
        <a:off x="947" y="1933708"/>
        <a:ext cx="1898695" cy="949347"/>
      </dsp:txXfrm>
    </dsp:sp>
    <dsp:sp modelId="{72CB7FBE-A623-435B-9338-CD8425DC0F08}">
      <dsp:nvSpPr>
        <dsp:cNvPr id="0" name=""/>
        <dsp:cNvSpPr/>
      </dsp:nvSpPr>
      <dsp:spPr>
        <a:xfrm>
          <a:off x="2298368" y="1933708"/>
          <a:ext cx="1898695" cy="94934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t>Perception </a:t>
          </a:r>
        </a:p>
      </dsp:txBody>
      <dsp:txXfrm>
        <a:off x="2298368" y="1933708"/>
        <a:ext cx="1898695" cy="949347"/>
      </dsp:txXfrm>
    </dsp:sp>
    <dsp:sp modelId="{302C5840-C9BA-4809-9439-18A667325130}">
      <dsp:nvSpPr>
        <dsp:cNvPr id="0" name=""/>
        <dsp:cNvSpPr/>
      </dsp:nvSpPr>
      <dsp:spPr>
        <a:xfrm>
          <a:off x="4595790" y="1933708"/>
          <a:ext cx="1898695" cy="94934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t>Prediction </a:t>
          </a:r>
        </a:p>
      </dsp:txBody>
      <dsp:txXfrm>
        <a:off x="4595790" y="1933708"/>
        <a:ext cx="1898695" cy="949347"/>
      </dsp:txXfrm>
    </dsp:sp>
    <dsp:sp modelId="{DF1E398D-DA85-4CA7-8F08-C6D84C012EF1}">
      <dsp:nvSpPr>
        <dsp:cNvPr id="0" name=""/>
        <dsp:cNvSpPr/>
      </dsp:nvSpPr>
      <dsp:spPr>
        <a:xfrm>
          <a:off x="6893211" y="1933708"/>
          <a:ext cx="1898695" cy="94934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t>Planning</a:t>
          </a:r>
        </a:p>
      </dsp:txBody>
      <dsp:txXfrm>
        <a:off x="6893211" y="1933708"/>
        <a:ext cx="1898695" cy="949347"/>
      </dsp:txXfrm>
    </dsp:sp>
    <dsp:sp modelId="{16DFAB15-26C7-486D-A31A-E18064F32C24}">
      <dsp:nvSpPr>
        <dsp:cNvPr id="0" name=""/>
        <dsp:cNvSpPr/>
      </dsp:nvSpPr>
      <dsp:spPr>
        <a:xfrm>
          <a:off x="9190633" y="1933708"/>
          <a:ext cx="1898695" cy="94934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t>Control </a:t>
          </a:r>
        </a:p>
      </dsp:txBody>
      <dsp:txXfrm>
        <a:off x="9190633" y="1933708"/>
        <a:ext cx="1898695" cy="94934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AAA18C-ACA6-4DFE-AE4A-547B5B8BFD88}">
      <dsp:nvSpPr>
        <dsp:cNvPr id="0" name=""/>
        <dsp:cNvSpPr/>
      </dsp:nvSpPr>
      <dsp:spPr>
        <a:xfrm>
          <a:off x="1143747" y="368229"/>
          <a:ext cx="1131596" cy="113159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F41FC86-4779-4D67-A531-193A9CBD1D68}">
      <dsp:nvSpPr>
        <dsp:cNvPr id="0" name=""/>
        <dsp:cNvSpPr/>
      </dsp:nvSpPr>
      <dsp:spPr>
        <a:xfrm>
          <a:off x="452215" y="1845392"/>
          <a:ext cx="25146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a:t>Detect lanes and follow the lane</a:t>
          </a:r>
        </a:p>
      </dsp:txBody>
      <dsp:txXfrm>
        <a:off x="452215" y="1845392"/>
        <a:ext cx="2514658" cy="720000"/>
      </dsp:txXfrm>
    </dsp:sp>
    <dsp:sp modelId="{A68DFDE8-02FB-4AA1-A87D-5CB95D033B9B}">
      <dsp:nvSpPr>
        <dsp:cNvPr id="0" name=""/>
        <dsp:cNvSpPr/>
      </dsp:nvSpPr>
      <dsp:spPr>
        <a:xfrm>
          <a:off x="4098470" y="368229"/>
          <a:ext cx="1131596" cy="113159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2069749-C5FF-4517-B5B0-C62CC6F7E28C}">
      <dsp:nvSpPr>
        <dsp:cNvPr id="0" name=""/>
        <dsp:cNvSpPr/>
      </dsp:nvSpPr>
      <dsp:spPr>
        <a:xfrm>
          <a:off x="3406939" y="1845392"/>
          <a:ext cx="25146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dirty="0"/>
            <a:t>Recognize Objects and avoid them</a:t>
          </a:r>
        </a:p>
      </dsp:txBody>
      <dsp:txXfrm>
        <a:off x="3406939" y="1845392"/>
        <a:ext cx="2514658" cy="720000"/>
      </dsp:txXfrm>
    </dsp:sp>
    <dsp:sp modelId="{8DE82171-770B-46F0-A5B1-E5EB72E5FB6E}">
      <dsp:nvSpPr>
        <dsp:cNvPr id="0" name=""/>
        <dsp:cNvSpPr/>
      </dsp:nvSpPr>
      <dsp:spPr>
        <a:xfrm>
          <a:off x="1143747" y="3194057"/>
          <a:ext cx="1131596" cy="113159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0B90840-AD35-453F-9879-879457497CEA}">
      <dsp:nvSpPr>
        <dsp:cNvPr id="0" name=""/>
        <dsp:cNvSpPr/>
      </dsp:nvSpPr>
      <dsp:spPr>
        <a:xfrm>
          <a:off x="452215" y="4671220"/>
          <a:ext cx="25146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a:t>Change its lane according to emergency or voice order</a:t>
          </a:r>
        </a:p>
      </dsp:txBody>
      <dsp:txXfrm>
        <a:off x="452215" y="4671220"/>
        <a:ext cx="2514658" cy="720000"/>
      </dsp:txXfrm>
    </dsp:sp>
    <dsp:sp modelId="{1975FE5D-3276-4818-A680-D47FCB0DF729}">
      <dsp:nvSpPr>
        <dsp:cNvPr id="0" name=""/>
        <dsp:cNvSpPr/>
      </dsp:nvSpPr>
      <dsp:spPr>
        <a:xfrm>
          <a:off x="4098470" y="3194057"/>
          <a:ext cx="1131596" cy="113159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1C81DBA-5A09-45FC-AD86-4942F4C7CC76}">
      <dsp:nvSpPr>
        <dsp:cNvPr id="0" name=""/>
        <dsp:cNvSpPr/>
      </dsp:nvSpPr>
      <dsp:spPr>
        <a:xfrm>
          <a:off x="3406939" y="4671220"/>
          <a:ext cx="251465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a:t>Change speed of the car with voice order </a:t>
          </a:r>
        </a:p>
      </dsp:txBody>
      <dsp:txXfrm>
        <a:off x="3406939" y="4671220"/>
        <a:ext cx="2514658"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jpg>
</file>

<file path=ppt/media/image17.png>
</file>

<file path=ppt/media/image18.svg>
</file>

<file path=ppt/media/image19.png>
</file>

<file path=ppt/media/image2.png>
</file>

<file path=ppt/media/image20.svg>
</file>

<file path=ppt/media/image21.jpe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jpeg>
</file>

<file path=ppt/media/image4.png>
</file>

<file path=ppt/media/image5.sv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Tuesday, June 23, 2020</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748026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Tuesday, June 23, 2020</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810270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Tuesday, June 23, 2020</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378765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Tuesday, June 23, 2020</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050493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Tuesday, June 23, 2020</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8406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Tuesday, June 23, 2020</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640221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Tuesday, June 23, 2020</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238486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Tuesday, June 23, 2020</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371710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Tuesday, June 23, 2020</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56149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Tuesday, June 23, 2020</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810396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Tuesday, June 23, 2020</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664378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fld id="{246CB39B-5F4C-4A7E-9BE3-AAFD45576D16}" type="datetime2">
              <a:rPr lang="en-US" smtClean="0"/>
              <a:t>Tuesday, June 23, 2020</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1105518806"/>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slideLayout" Target="../slideLayouts/slideLayout2.xml"/><Relationship Id="rId1" Type="http://schemas.openxmlformats.org/officeDocument/2006/relationships/video" Target="https://www.youtube.com/embed/yc5FXZfuQuo?feature=oembe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76424EA-2FE7-47E5-99E5-7EDD3063F7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devre, tablo, oturma, bilgisayar içeren bir resim&#10;&#10;Açıklama otomatik olarak oluşturuldu">
            <a:extLst>
              <a:ext uri="{FF2B5EF4-FFF2-40B4-BE49-F238E27FC236}">
                <a16:creationId xmlns:a16="http://schemas.microsoft.com/office/drawing/2014/main" id="{FBE78E3C-99D1-49C3-BF8D-F366A0EA09A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b="443"/>
          <a:stretch/>
        </p:blipFill>
        <p:spPr>
          <a:xfrm>
            <a:off x="20" y="10"/>
            <a:ext cx="12191981" cy="6857990"/>
          </a:xfrm>
          <a:custGeom>
            <a:avLst/>
            <a:gdLst/>
            <a:ahLst/>
            <a:cxnLst/>
            <a:rect l="l" t="t" r="r" b="b"/>
            <a:pathLst>
              <a:path w="7448551" h="6858000">
                <a:moveTo>
                  <a:pt x="0" y="0"/>
                </a:moveTo>
                <a:lnTo>
                  <a:pt x="7448551" y="0"/>
                </a:lnTo>
                <a:lnTo>
                  <a:pt x="7448551" y="6858000"/>
                </a:lnTo>
                <a:lnTo>
                  <a:pt x="0" y="6858000"/>
                </a:lnTo>
                <a:close/>
              </a:path>
            </a:pathLst>
          </a:custGeom>
        </p:spPr>
      </p:pic>
      <p:sp useBgFill="1">
        <p:nvSpPr>
          <p:cNvPr id="11" name="Rectangle 10">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4345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81E4F43E-FFCC-4BC1-8B06-E16A2B3DFD4E}"/>
              </a:ext>
            </a:extLst>
          </p:cNvPr>
          <p:cNvSpPr>
            <a:spLocks noGrp="1"/>
          </p:cNvSpPr>
          <p:nvPr>
            <p:ph type="ctrTitle"/>
          </p:nvPr>
        </p:nvSpPr>
        <p:spPr>
          <a:xfrm>
            <a:off x="550864" y="1051551"/>
            <a:ext cx="3565524" cy="2384898"/>
          </a:xfrm>
        </p:spPr>
        <p:txBody>
          <a:bodyPr anchor="b">
            <a:normAutofit/>
          </a:bodyPr>
          <a:lstStyle/>
          <a:p>
            <a:r>
              <a:rPr lang="en-GB" sz="4800" dirty="0"/>
              <a:t>Autonomous</a:t>
            </a:r>
            <a:r>
              <a:rPr lang="tr-TR" sz="4800" dirty="0"/>
              <a:t> Car Project</a:t>
            </a:r>
            <a:endParaRPr lang="en-US" sz="4800" dirty="0"/>
          </a:p>
        </p:txBody>
      </p:sp>
      <p:sp>
        <p:nvSpPr>
          <p:cNvPr id="3" name="Alt Başlık 2">
            <a:extLst>
              <a:ext uri="{FF2B5EF4-FFF2-40B4-BE49-F238E27FC236}">
                <a16:creationId xmlns:a16="http://schemas.microsoft.com/office/drawing/2014/main" id="{16705BC5-4B6D-4EC9-B3CB-C862D4391A1A}"/>
              </a:ext>
            </a:extLst>
          </p:cNvPr>
          <p:cNvSpPr>
            <a:spLocks noGrp="1"/>
          </p:cNvSpPr>
          <p:nvPr>
            <p:ph type="subTitle" idx="1"/>
          </p:nvPr>
        </p:nvSpPr>
        <p:spPr>
          <a:xfrm>
            <a:off x="550863" y="3569008"/>
            <a:ext cx="3832601" cy="1731656"/>
          </a:xfrm>
        </p:spPr>
        <p:txBody>
          <a:bodyPr>
            <a:normAutofit/>
          </a:bodyPr>
          <a:lstStyle/>
          <a:p>
            <a:r>
              <a:rPr lang="tr-TR" sz="2000" dirty="0">
                <a:solidFill>
                  <a:schemeClr val="tx1">
                    <a:alpha val="60000"/>
                  </a:schemeClr>
                </a:solidFill>
              </a:rPr>
              <a:t>Büşra Nur BAHADIR 201511006</a:t>
            </a:r>
          </a:p>
          <a:p>
            <a:r>
              <a:rPr lang="tr-TR" sz="2000" dirty="0">
                <a:solidFill>
                  <a:schemeClr val="tx1">
                    <a:alpha val="60000"/>
                  </a:schemeClr>
                </a:solidFill>
              </a:rPr>
              <a:t>Advisor: </a:t>
            </a:r>
          </a:p>
          <a:p>
            <a:r>
              <a:rPr lang="en-GB" sz="2000" dirty="0">
                <a:solidFill>
                  <a:schemeClr val="tx1">
                    <a:alpha val="60000"/>
                  </a:schemeClr>
                </a:solidFill>
              </a:rPr>
              <a:t>Assist</a:t>
            </a:r>
            <a:r>
              <a:rPr lang="tr-TR" sz="2000" dirty="0">
                <a:solidFill>
                  <a:schemeClr val="tx1">
                    <a:alpha val="60000"/>
                  </a:schemeClr>
                </a:solidFill>
              </a:rPr>
              <a:t>. Prof. Dr. </a:t>
            </a:r>
            <a:r>
              <a:rPr lang="tr-TR" sz="2000" dirty="0" err="1">
                <a:solidFill>
                  <a:schemeClr val="tx1">
                    <a:alpha val="60000"/>
                  </a:schemeClr>
                </a:solidFill>
              </a:rPr>
              <a:t>Roya</a:t>
            </a:r>
            <a:r>
              <a:rPr lang="tr-TR" sz="2000" dirty="0">
                <a:solidFill>
                  <a:schemeClr val="tx1">
                    <a:alpha val="60000"/>
                  </a:schemeClr>
                </a:solidFill>
              </a:rPr>
              <a:t> CHOUPANI</a:t>
            </a:r>
          </a:p>
          <a:p>
            <a:endParaRPr lang="en-US" sz="2000" dirty="0">
              <a:solidFill>
                <a:schemeClr val="tx1">
                  <a:alpha val="60000"/>
                </a:schemeClr>
              </a:solidFill>
            </a:endParaRPr>
          </a:p>
        </p:txBody>
      </p:sp>
      <p:grpSp>
        <p:nvGrpSpPr>
          <p:cNvPr id="13" name="Group 12">
            <a:extLst>
              <a:ext uri="{FF2B5EF4-FFF2-40B4-BE49-F238E27FC236}">
                <a16:creationId xmlns:a16="http://schemas.microsoft.com/office/drawing/2014/main" id="{4592A8CB-0B0A-43A5-86F4-712B0C4696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1850" y="444676"/>
            <a:ext cx="667802" cy="631474"/>
            <a:chOff x="10478914" y="1506691"/>
            <a:chExt cx="667802" cy="631474"/>
          </a:xfrm>
        </p:grpSpPr>
        <p:sp>
          <p:nvSpPr>
            <p:cNvPr id="14" name="Freeform: Shape 13">
              <a:extLst>
                <a:ext uri="{FF2B5EF4-FFF2-40B4-BE49-F238E27FC236}">
                  <a16:creationId xmlns:a16="http://schemas.microsoft.com/office/drawing/2014/main" id="{4C63B2AC-3D19-416D-A37F-2DDA8A3651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8A474391-1271-45F9-A39C-8641371AB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7" name="Rectangle 16">
            <a:extLst>
              <a:ext uri="{FF2B5EF4-FFF2-40B4-BE49-F238E27FC236}">
                <a16:creationId xmlns:a16="http://schemas.microsoft.com/office/drawing/2014/main" id="{34520CD9-5C02-4804-B8B5-9D167FDA98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AEC842D-C905-4DEA-B1C3-CA51995C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21219" y="54332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633885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FCF980-5EF5-4212-AB45-24A11DDCD993}"/>
              </a:ext>
            </a:extLst>
          </p:cNvPr>
          <p:cNvSpPr>
            <a:spLocks noGrp="1"/>
          </p:cNvSpPr>
          <p:nvPr>
            <p:ph type="title"/>
          </p:nvPr>
        </p:nvSpPr>
        <p:spPr>
          <a:xfrm>
            <a:off x="550864" y="549275"/>
            <a:ext cx="3565524" cy="1997855"/>
          </a:xfrm>
        </p:spPr>
        <p:txBody>
          <a:bodyPr wrap="square" anchor="b">
            <a:normAutofit/>
          </a:bodyPr>
          <a:lstStyle/>
          <a:p>
            <a:r>
              <a:rPr lang="en-US" dirty="0"/>
              <a:t>Lane Management Module</a:t>
            </a:r>
          </a:p>
        </p:txBody>
      </p:sp>
      <p:sp>
        <p:nvSpPr>
          <p:cNvPr id="3" name="Content Placeholder 2">
            <a:extLst>
              <a:ext uri="{FF2B5EF4-FFF2-40B4-BE49-F238E27FC236}">
                <a16:creationId xmlns:a16="http://schemas.microsoft.com/office/drawing/2014/main" id="{23D728AA-8886-4D19-A7E8-35C9B3CC458D}"/>
              </a:ext>
            </a:extLst>
          </p:cNvPr>
          <p:cNvSpPr>
            <a:spLocks noGrp="1"/>
          </p:cNvSpPr>
          <p:nvPr>
            <p:ph idx="1"/>
          </p:nvPr>
        </p:nvSpPr>
        <p:spPr>
          <a:xfrm>
            <a:off x="550863" y="2678400"/>
            <a:ext cx="3565525" cy="3414425"/>
          </a:xfrm>
        </p:spPr>
        <p:txBody>
          <a:bodyPr anchor="t">
            <a:normAutofit/>
          </a:bodyPr>
          <a:lstStyle/>
          <a:p>
            <a:r>
              <a:rPr lang="en-US" sz="1600" dirty="0"/>
              <a:t>It’s responsible </a:t>
            </a:r>
            <a:r>
              <a:rPr lang="tr-TR" sz="1600" dirty="0"/>
              <a:t>of </a:t>
            </a:r>
            <a:r>
              <a:rPr lang="en-US" sz="1600" dirty="0"/>
              <a:t>finding lines</a:t>
            </a:r>
            <a:r>
              <a:rPr lang="tr-TR" sz="1600" dirty="0"/>
              <a:t> on </a:t>
            </a:r>
            <a:r>
              <a:rPr lang="en-US" sz="1600" dirty="0"/>
              <a:t>the road with image processing by the help </a:t>
            </a:r>
            <a:r>
              <a:rPr lang="tr-TR" sz="1600" dirty="0"/>
              <a:t>of </a:t>
            </a:r>
            <a:r>
              <a:rPr lang="en-US" sz="1600" dirty="0"/>
              <a:t>OpenCV</a:t>
            </a:r>
            <a:r>
              <a:rPr lang="tr-TR" sz="1600" dirty="0"/>
              <a:t> </a:t>
            </a:r>
            <a:r>
              <a:rPr lang="en-US" sz="1600" dirty="0"/>
              <a:t>and </a:t>
            </a:r>
            <a:r>
              <a:rPr lang="en-US" sz="1600" dirty="0" err="1"/>
              <a:t>Numpy</a:t>
            </a:r>
            <a:r>
              <a:rPr lang="en-US" sz="1600" dirty="0"/>
              <a:t>.  And finds center </a:t>
            </a:r>
            <a:r>
              <a:rPr lang="tr-TR" sz="1600" dirty="0"/>
              <a:t>of </a:t>
            </a:r>
            <a:r>
              <a:rPr lang="en-US" sz="1600" dirty="0"/>
              <a:t>the lane to check</a:t>
            </a:r>
            <a:r>
              <a:rPr lang="tr-TR" sz="1600" dirty="0"/>
              <a:t> </a:t>
            </a:r>
            <a:r>
              <a:rPr lang="en-US" sz="1600" dirty="0"/>
              <a:t>if we following lane center correctly</a:t>
            </a:r>
            <a:r>
              <a:rPr lang="tr-TR" sz="1600" dirty="0"/>
              <a:t>.</a:t>
            </a:r>
            <a:endParaRPr lang="en-GB" sz="1600" dirty="0"/>
          </a:p>
          <a:p>
            <a:pPr marL="0" indent="0">
              <a:buNone/>
            </a:pPr>
            <a:endParaRPr lang="en-GB" sz="1600" dirty="0"/>
          </a:p>
        </p:txBody>
      </p:sp>
      <p:pic>
        <p:nvPicPr>
          <p:cNvPr id="5" name="Picture 4" descr="A picture containing road, outdoor, grass, yellow&#10;&#10;Description automatically generated">
            <a:extLst>
              <a:ext uri="{FF2B5EF4-FFF2-40B4-BE49-F238E27FC236}">
                <a16:creationId xmlns:a16="http://schemas.microsoft.com/office/drawing/2014/main" id="{EC8916D7-05B0-4392-9651-FE2E350DEC7F}"/>
              </a:ext>
            </a:extLst>
          </p:cNvPr>
          <p:cNvPicPr>
            <a:picLocks noChangeAspect="1"/>
          </p:cNvPicPr>
          <p:nvPr/>
        </p:nvPicPr>
        <p:blipFill rotWithShape="1">
          <a:blip r:embed="rId2"/>
          <a:srcRect l="6513" r="19114" b="-1"/>
          <a:stretch/>
        </p:blipFill>
        <p:spPr>
          <a:xfrm>
            <a:off x="4550899" y="10"/>
            <a:ext cx="7641102" cy="6857990"/>
          </a:xfrm>
          <a:custGeom>
            <a:avLst/>
            <a:gdLst/>
            <a:ahLst/>
            <a:cxnLst/>
            <a:rect l="l" t="t" r="r" b="b"/>
            <a:pathLst>
              <a:path w="7641102" h="6858000">
                <a:moveTo>
                  <a:pt x="0" y="0"/>
                </a:moveTo>
                <a:lnTo>
                  <a:pt x="7641102" y="0"/>
                </a:lnTo>
                <a:lnTo>
                  <a:pt x="7641102" y="6858000"/>
                </a:lnTo>
                <a:lnTo>
                  <a:pt x="0" y="6858000"/>
                </a:lnTo>
                <a:close/>
              </a:path>
            </a:pathLst>
          </a:custGeom>
        </p:spPr>
      </p:pic>
      <p:sp>
        <p:nvSpPr>
          <p:cNvPr id="11" name="Rectangle 10">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67830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390FA562-ACCA-499E-91B8-E06C3CF9400C}"/>
              </a:ext>
            </a:extLst>
          </p:cNvPr>
          <p:cNvSpPr>
            <a:spLocks noGrp="1"/>
          </p:cNvSpPr>
          <p:nvPr>
            <p:ph type="title"/>
          </p:nvPr>
        </p:nvSpPr>
        <p:spPr>
          <a:xfrm>
            <a:off x="550863" y="549275"/>
            <a:ext cx="5437185" cy="1997855"/>
          </a:xfrm>
        </p:spPr>
        <p:txBody>
          <a:bodyPr wrap="square" anchor="b">
            <a:normAutofit/>
          </a:bodyPr>
          <a:lstStyle/>
          <a:p>
            <a:r>
              <a:rPr lang="en-GB" dirty="0"/>
              <a:t>PID Control</a:t>
            </a:r>
            <a:r>
              <a:rPr lang="tr-TR" dirty="0"/>
              <a:t> </a:t>
            </a:r>
            <a:r>
              <a:rPr lang="en-GB" dirty="0"/>
              <a:t>Module</a:t>
            </a:r>
          </a:p>
        </p:txBody>
      </p:sp>
      <p:sp>
        <p:nvSpPr>
          <p:cNvPr id="3" name="İçerik Yer Tutucusu 2">
            <a:extLst>
              <a:ext uri="{FF2B5EF4-FFF2-40B4-BE49-F238E27FC236}">
                <a16:creationId xmlns:a16="http://schemas.microsoft.com/office/drawing/2014/main" id="{CF055D32-4F69-40A2-9648-262499A0A743}"/>
              </a:ext>
            </a:extLst>
          </p:cNvPr>
          <p:cNvSpPr>
            <a:spLocks noGrp="1"/>
          </p:cNvSpPr>
          <p:nvPr>
            <p:ph idx="1"/>
          </p:nvPr>
        </p:nvSpPr>
        <p:spPr>
          <a:xfrm>
            <a:off x="550863" y="2677306"/>
            <a:ext cx="5437187" cy="3415519"/>
          </a:xfrm>
        </p:spPr>
        <p:txBody>
          <a:bodyPr anchor="t">
            <a:normAutofit/>
          </a:bodyPr>
          <a:lstStyle/>
          <a:p>
            <a:pPr>
              <a:lnSpc>
                <a:spcPct val="100000"/>
              </a:lnSpc>
            </a:pPr>
            <a:r>
              <a:rPr lang="en-GB" sz="2000" b="1"/>
              <a:t>Speed</a:t>
            </a:r>
            <a:r>
              <a:rPr lang="tr-TR" sz="2000" b="1"/>
              <a:t> Control </a:t>
            </a:r>
            <a:r>
              <a:rPr lang="en-GB" sz="2000"/>
              <a:t>with</a:t>
            </a:r>
            <a:r>
              <a:rPr lang="tr-TR" sz="2000"/>
              <a:t> momentum </a:t>
            </a:r>
            <a:r>
              <a:rPr lang="en-GB" sz="2000"/>
              <a:t>balance formula</a:t>
            </a:r>
            <a:r>
              <a:rPr lang="tr-TR" sz="2000"/>
              <a:t>. </a:t>
            </a:r>
          </a:p>
          <a:p>
            <a:pPr>
              <a:lnSpc>
                <a:spcPct val="100000"/>
              </a:lnSpc>
            </a:pPr>
            <a:r>
              <a:rPr lang="tr-TR" sz="2000"/>
              <a:t>Cd = drag coefficient</a:t>
            </a:r>
          </a:p>
          <a:p>
            <a:pPr>
              <a:lnSpc>
                <a:spcPct val="100000"/>
              </a:lnSpc>
            </a:pPr>
            <a:r>
              <a:rPr lang="tr-TR" sz="2000"/>
              <a:t>rho = air density (kg/m^3)</a:t>
            </a:r>
          </a:p>
          <a:p>
            <a:pPr>
              <a:lnSpc>
                <a:spcPct val="100000"/>
              </a:lnSpc>
            </a:pPr>
            <a:r>
              <a:rPr lang="tr-TR" sz="2000"/>
              <a:t>A = cross-sectional area (m^2)</a:t>
            </a:r>
          </a:p>
          <a:p>
            <a:pPr>
              <a:lnSpc>
                <a:spcPct val="100000"/>
              </a:lnSpc>
            </a:pPr>
            <a:r>
              <a:rPr lang="tr-TR" sz="2000"/>
              <a:t>Fp = thrust parameter (N/%pedal)</a:t>
            </a:r>
          </a:p>
          <a:p>
            <a:pPr>
              <a:lnSpc>
                <a:spcPct val="100000"/>
              </a:lnSpc>
            </a:pPr>
            <a:r>
              <a:rPr lang="tr-TR" sz="2000"/>
              <a:t>m = vehicle mass (kg)</a:t>
            </a:r>
          </a:p>
          <a:p>
            <a:pPr>
              <a:lnSpc>
                <a:spcPct val="100000"/>
              </a:lnSpc>
            </a:pPr>
            <a:endParaRPr lang="en-GB" sz="2000"/>
          </a:p>
        </p:txBody>
      </p:sp>
      <p:pic>
        <p:nvPicPr>
          <p:cNvPr id="5" name="Resim 4" descr="nesne, saat içeren bir resim&#10;&#10;Açıklama otomatik olarak oluşturuldu">
            <a:extLst>
              <a:ext uri="{FF2B5EF4-FFF2-40B4-BE49-F238E27FC236}">
                <a16:creationId xmlns:a16="http://schemas.microsoft.com/office/drawing/2014/main" id="{F74176D8-9CE7-4AF5-A9B3-8E08A44BDEDD}"/>
              </a:ext>
            </a:extLst>
          </p:cNvPr>
          <p:cNvPicPr>
            <a:picLocks noChangeAspect="1"/>
          </p:cNvPicPr>
          <p:nvPr/>
        </p:nvPicPr>
        <p:blipFill>
          <a:blip r:embed="rId2"/>
          <a:stretch>
            <a:fillRect/>
          </a:stretch>
        </p:blipFill>
        <p:spPr>
          <a:xfrm>
            <a:off x="6924675" y="2928146"/>
            <a:ext cx="4713922" cy="1001708"/>
          </a:xfrm>
          <a:custGeom>
            <a:avLst/>
            <a:gdLst/>
            <a:ahLst/>
            <a:cxnLst/>
            <a:rect l="l" t="t" r="r" b="b"/>
            <a:pathLst>
              <a:path w="4713922" h="5759450">
                <a:moveTo>
                  <a:pt x="0" y="0"/>
                </a:moveTo>
                <a:lnTo>
                  <a:pt x="4713922" y="0"/>
                </a:lnTo>
                <a:lnTo>
                  <a:pt x="4713922" y="5759450"/>
                </a:lnTo>
                <a:lnTo>
                  <a:pt x="0" y="5759450"/>
                </a:lnTo>
                <a:close/>
              </a:path>
            </a:pathLst>
          </a:custGeom>
        </p:spPr>
      </p:pic>
    </p:spTree>
    <p:extLst>
      <p:ext uri="{BB962C8B-B14F-4D97-AF65-F5344CB8AC3E}">
        <p14:creationId xmlns:p14="http://schemas.microsoft.com/office/powerpoint/2010/main" val="1567332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0B10D723-B1C7-47FF-895F-93A749C90981}"/>
              </a:ext>
            </a:extLst>
          </p:cNvPr>
          <p:cNvSpPr>
            <a:spLocks noGrp="1"/>
          </p:cNvSpPr>
          <p:nvPr>
            <p:ph type="title"/>
          </p:nvPr>
        </p:nvSpPr>
        <p:spPr>
          <a:xfrm>
            <a:off x="550864" y="549275"/>
            <a:ext cx="3565524" cy="1997855"/>
          </a:xfrm>
        </p:spPr>
        <p:txBody>
          <a:bodyPr wrap="square" anchor="b">
            <a:normAutofit/>
          </a:bodyPr>
          <a:lstStyle/>
          <a:p>
            <a:r>
              <a:rPr lang="en-GB" dirty="0"/>
              <a:t>PID Control Module</a:t>
            </a:r>
          </a:p>
        </p:txBody>
      </p:sp>
      <p:grpSp>
        <p:nvGrpSpPr>
          <p:cNvPr id="29" name="Group 28">
            <a:extLst>
              <a:ext uri="{FF2B5EF4-FFF2-40B4-BE49-F238E27FC236}">
                <a16:creationId xmlns:a16="http://schemas.microsoft.com/office/drawing/2014/main" id="{9F2D4ED5-DC78-4C88-97AA-483206C53E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70793" y="0"/>
            <a:ext cx="1468514" cy="1521012"/>
            <a:chOff x="5236793" y="2432482"/>
            <a:chExt cx="1468514" cy="1521012"/>
          </a:xfrm>
        </p:grpSpPr>
        <p:sp>
          <p:nvSpPr>
            <p:cNvPr id="30" name="Freeform 5">
              <a:extLst>
                <a:ext uri="{FF2B5EF4-FFF2-40B4-BE49-F238E27FC236}">
                  <a16:creationId xmlns:a16="http://schemas.microsoft.com/office/drawing/2014/main" id="{0DE0B65A-4839-40B2-BA92-1464FEADBA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463135" y="2432482"/>
              <a:ext cx="1242172" cy="729202"/>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Freeform 6">
              <a:extLst>
                <a:ext uri="{FF2B5EF4-FFF2-40B4-BE49-F238E27FC236}">
                  <a16:creationId xmlns:a16="http://schemas.microsoft.com/office/drawing/2014/main" id="{842A0A68-39DD-4DA7-BAD5-63B9C13987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36793" y="2566400"/>
              <a:ext cx="611884" cy="1076550"/>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Freeform 8">
              <a:extLst>
                <a:ext uri="{FF2B5EF4-FFF2-40B4-BE49-F238E27FC236}">
                  <a16:creationId xmlns:a16="http://schemas.microsoft.com/office/drawing/2014/main" id="{21A69E50-7E10-45C3-B4F2-19DBA774849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765469" y="2876944"/>
              <a:ext cx="630288" cy="1076550"/>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40000"/>
                    <a:lumOff val="60000"/>
                    <a:alpha val="60000"/>
                  </a:schemeClr>
                </a:gs>
              </a:gsLst>
              <a:lin ang="18000000" scaled="0"/>
              <a:tileRect/>
            </a:gradFill>
            <a:ln>
              <a:noFill/>
            </a:ln>
            <a:effectLst>
              <a:innerShdw blurRad="508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4" name="Oval 33">
            <a:extLst>
              <a:ext uri="{FF2B5EF4-FFF2-40B4-BE49-F238E27FC236}">
                <a16:creationId xmlns:a16="http://schemas.microsoft.com/office/drawing/2014/main" id="{D166A8AB-8924-421C-BCED-B54DBC405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7897" y="5497189"/>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İçerik Yer Tutucusu 2">
            <a:extLst>
              <a:ext uri="{FF2B5EF4-FFF2-40B4-BE49-F238E27FC236}">
                <a16:creationId xmlns:a16="http://schemas.microsoft.com/office/drawing/2014/main" id="{2336F4AA-576B-4A06-A9E7-DB327591AB6B}"/>
              </a:ext>
            </a:extLst>
          </p:cNvPr>
          <p:cNvSpPr>
            <a:spLocks noGrp="1"/>
          </p:cNvSpPr>
          <p:nvPr>
            <p:ph idx="1"/>
          </p:nvPr>
        </p:nvSpPr>
        <p:spPr>
          <a:xfrm>
            <a:off x="550863" y="2677306"/>
            <a:ext cx="4190469" cy="4103367"/>
          </a:xfrm>
        </p:spPr>
        <p:txBody>
          <a:bodyPr anchor="t">
            <a:normAutofit/>
          </a:bodyPr>
          <a:lstStyle/>
          <a:p>
            <a:r>
              <a:rPr lang="en-US" sz="1600" b="1" dirty="0"/>
              <a:t>Position Control </a:t>
            </a:r>
            <a:r>
              <a:rPr lang="en-US" sz="1600" dirty="0"/>
              <a:t>with using the Ziegler-Nichols Method</a:t>
            </a:r>
            <a:r>
              <a:rPr lang="tr-TR" sz="1600" dirty="0"/>
              <a:t>.</a:t>
            </a:r>
          </a:p>
          <a:p>
            <a:endParaRPr lang="tr-TR" sz="1600" dirty="0"/>
          </a:p>
          <a:p>
            <a:endParaRPr lang="tr-TR" sz="1600" dirty="0"/>
          </a:p>
          <a:p>
            <a:endParaRPr lang="tr-TR" sz="1600" dirty="0"/>
          </a:p>
          <a:p>
            <a:endParaRPr lang="en-US" sz="1600" dirty="0"/>
          </a:p>
        </p:txBody>
      </p:sp>
      <p:pic>
        <p:nvPicPr>
          <p:cNvPr id="10" name="Resim 9">
            <a:extLst>
              <a:ext uri="{FF2B5EF4-FFF2-40B4-BE49-F238E27FC236}">
                <a16:creationId xmlns:a16="http://schemas.microsoft.com/office/drawing/2014/main" id="{1DCC4D18-C0E7-44AF-86DE-2BB5B614B054}"/>
              </a:ext>
            </a:extLst>
          </p:cNvPr>
          <p:cNvPicPr>
            <a:picLocks noChangeAspect="1"/>
          </p:cNvPicPr>
          <p:nvPr/>
        </p:nvPicPr>
        <p:blipFill>
          <a:blip r:embed="rId2"/>
          <a:stretch>
            <a:fillRect/>
          </a:stretch>
        </p:blipFill>
        <p:spPr>
          <a:xfrm>
            <a:off x="4550900" y="2117307"/>
            <a:ext cx="7090237" cy="2623387"/>
          </a:xfrm>
          <a:custGeom>
            <a:avLst/>
            <a:gdLst/>
            <a:ahLst/>
            <a:cxnLst/>
            <a:rect l="l" t="t" r="r" b="b"/>
            <a:pathLst>
              <a:path w="7090237" h="5759451">
                <a:moveTo>
                  <a:pt x="0" y="0"/>
                </a:moveTo>
                <a:lnTo>
                  <a:pt x="7090237" y="0"/>
                </a:lnTo>
                <a:lnTo>
                  <a:pt x="7090237" y="5759451"/>
                </a:lnTo>
                <a:lnTo>
                  <a:pt x="0" y="5759451"/>
                </a:lnTo>
                <a:close/>
              </a:path>
            </a:pathLst>
          </a:custGeom>
        </p:spPr>
      </p:pic>
      <p:pic>
        <p:nvPicPr>
          <p:cNvPr id="8" name="Picture 7">
            <a:extLst>
              <a:ext uri="{FF2B5EF4-FFF2-40B4-BE49-F238E27FC236}">
                <a16:creationId xmlns:a16="http://schemas.microsoft.com/office/drawing/2014/main" id="{EBA43E35-C897-40D5-9F34-69EB6CD5E4D6}"/>
              </a:ext>
            </a:extLst>
          </p:cNvPr>
          <p:cNvPicPr>
            <a:picLocks noChangeAspect="1"/>
          </p:cNvPicPr>
          <p:nvPr/>
        </p:nvPicPr>
        <p:blipFill>
          <a:blip r:embed="rId3"/>
          <a:stretch>
            <a:fillRect/>
          </a:stretch>
        </p:blipFill>
        <p:spPr>
          <a:xfrm>
            <a:off x="550863" y="4870870"/>
            <a:ext cx="7882069" cy="1566845"/>
          </a:xfrm>
          <a:prstGeom prst="rect">
            <a:avLst/>
          </a:prstGeom>
        </p:spPr>
      </p:pic>
    </p:spTree>
    <p:extLst>
      <p:ext uri="{BB962C8B-B14F-4D97-AF65-F5344CB8AC3E}">
        <p14:creationId xmlns:p14="http://schemas.microsoft.com/office/powerpoint/2010/main" val="9475716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5" name="Group 14">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6" name="Freeform: Shape 15">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Oval 17">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1" name="Rectangle 20">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D61B688A-B0BE-4965-9779-F13C77896935}"/>
              </a:ext>
            </a:extLst>
          </p:cNvPr>
          <p:cNvPicPr>
            <a:picLocks noGrp="1" noChangeAspect="1"/>
          </p:cNvPicPr>
          <p:nvPr>
            <p:ph idx="1"/>
          </p:nvPr>
        </p:nvPicPr>
        <p:blipFill rotWithShape="1">
          <a:blip r:embed="rId2"/>
          <a:srcRect t="2884" r="9091" b="6207"/>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23" name="Rectangle 22">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7859713"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745839-CC17-4D0E-880C-0682488B88D2}"/>
              </a:ext>
            </a:extLst>
          </p:cNvPr>
          <p:cNvSpPr>
            <a:spLocks noGrp="1"/>
          </p:cNvSpPr>
          <p:nvPr>
            <p:ph type="title"/>
          </p:nvPr>
        </p:nvSpPr>
        <p:spPr>
          <a:xfrm>
            <a:off x="550864" y="549275"/>
            <a:ext cx="3565524" cy="2887174"/>
          </a:xfrm>
        </p:spPr>
        <p:txBody>
          <a:bodyPr vert="horz" wrap="square" lIns="0" tIns="0" rIns="0" bIns="0" rtlCol="0" anchor="b" anchorCtr="0">
            <a:normAutofit/>
          </a:bodyPr>
          <a:lstStyle/>
          <a:p>
            <a:pPr>
              <a:lnSpc>
                <a:spcPct val="100000"/>
              </a:lnSpc>
            </a:pPr>
            <a:r>
              <a:rPr lang="en-US" kern="1200">
                <a:solidFill>
                  <a:schemeClr val="tx1"/>
                </a:solidFill>
                <a:latin typeface="+mj-lt"/>
                <a:ea typeface="+mj-ea"/>
                <a:cs typeface="+mj-cs"/>
              </a:rPr>
              <a:t>PID Control Module</a:t>
            </a:r>
          </a:p>
        </p:txBody>
      </p:sp>
      <p:sp>
        <p:nvSpPr>
          <p:cNvPr id="25" name="Rectangle 24">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0894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CEDE86C-0A00-406F-BDD7-2F2E85AC3B90}"/>
              </a:ext>
            </a:extLst>
          </p:cNvPr>
          <p:cNvSpPr>
            <a:spLocks noGrp="1"/>
          </p:cNvSpPr>
          <p:nvPr>
            <p:ph type="title"/>
          </p:nvPr>
        </p:nvSpPr>
        <p:spPr/>
        <p:txBody>
          <a:bodyPr/>
          <a:lstStyle/>
          <a:p>
            <a:r>
              <a:rPr lang="en-GB" dirty="0"/>
              <a:t>Storage Module</a:t>
            </a:r>
          </a:p>
        </p:txBody>
      </p:sp>
      <p:sp>
        <p:nvSpPr>
          <p:cNvPr id="3" name="İçerik Yer Tutucusu 2">
            <a:extLst>
              <a:ext uri="{FF2B5EF4-FFF2-40B4-BE49-F238E27FC236}">
                <a16:creationId xmlns:a16="http://schemas.microsoft.com/office/drawing/2014/main" id="{FFCF61F9-1D7E-4556-939F-360BC3B205DC}"/>
              </a:ext>
            </a:extLst>
          </p:cNvPr>
          <p:cNvSpPr>
            <a:spLocks noGrp="1"/>
          </p:cNvSpPr>
          <p:nvPr>
            <p:ph idx="1"/>
          </p:nvPr>
        </p:nvSpPr>
        <p:spPr/>
        <p:txBody>
          <a:bodyPr/>
          <a:lstStyle/>
          <a:p>
            <a:r>
              <a:rPr lang="tr-TR" dirty="0"/>
              <a:t> </a:t>
            </a:r>
            <a:r>
              <a:rPr lang="en-US" dirty="0"/>
              <a:t>This module for storing </a:t>
            </a:r>
            <a:r>
              <a:rPr lang="tr-TR" dirty="0"/>
              <a:t>data </a:t>
            </a:r>
            <a:r>
              <a:rPr lang="en-GB" dirty="0"/>
              <a:t>for iterations</a:t>
            </a:r>
            <a:r>
              <a:rPr lang="tr-TR" dirty="0"/>
              <a:t> in PID </a:t>
            </a:r>
            <a:r>
              <a:rPr lang="en-US" dirty="0"/>
              <a:t>and</a:t>
            </a:r>
            <a:r>
              <a:rPr lang="tr-TR" dirty="0"/>
              <a:t> Data </a:t>
            </a:r>
            <a:r>
              <a:rPr lang="en-US" dirty="0"/>
              <a:t>Fusion</a:t>
            </a:r>
            <a:r>
              <a:rPr lang="tr-TR" dirty="0"/>
              <a:t>. </a:t>
            </a:r>
            <a:endParaRPr lang="en-GB" dirty="0"/>
          </a:p>
        </p:txBody>
      </p:sp>
    </p:spTree>
    <p:extLst>
      <p:ext uri="{BB962C8B-B14F-4D97-AF65-F5344CB8AC3E}">
        <p14:creationId xmlns:p14="http://schemas.microsoft.com/office/powerpoint/2010/main" val="334917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5B1BBDE-E324-487E-918E-090E65EB917C}"/>
              </a:ext>
            </a:extLst>
          </p:cNvPr>
          <p:cNvSpPr>
            <a:spLocks noGrp="1"/>
          </p:cNvSpPr>
          <p:nvPr>
            <p:ph type="title"/>
          </p:nvPr>
        </p:nvSpPr>
        <p:spPr/>
        <p:txBody>
          <a:bodyPr/>
          <a:lstStyle/>
          <a:p>
            <a:r>
              <a:rPr lang="en-GB"/>
              <a:t>Voice Assistant Module</a:t>
            </a:r>
            <a:endParaRPr lang="en-GB" dirty="0"/>
          </a:p>
        </p:txBody>
      </p:sp>
      <p:sp>
        <p:nvSpPr>
          <p:cNvPr id="3" name="İçerik Yer Tutucusu 2">
            <a:extLst>
              <a:ext uri="{FF2B5EF4-FFF2-40B4-BE49-F238E27FC236}">
                <a16:creationId xmlns:a16="http://schemas.microsoft.com/office/drawing/2014/main" id="{1919215D-6086-4359-A07F-8A8E517A2BFD}"/>
              </a:ext>
            </a:extLst>
          </p:cNvPr>
          <p:cNvSpPr>
            <a:spLocks noGrp="1"/>
          </p:cNvSpPr>
          <p:nvPr>
            <p:ph idx="1"/>
          </p:nvPr>
        </p:nvSpPr>
        <p:spPr/>
        <p:txBody>
          <a:bodyPr/>
          <a:lstStyle/>
          <a:p>
            <a:r>
              <a:rPr lang="tr-TR"/>
              <a:t>User can </a:t>
            </a:r>
            <a:r>
              <a:rPr lang="en-US"/>
              <a:t>give orders to AutoCar with this module</a:t>
            </a:r>
            <a:r>
              <a:rPr lang="tr-TR"/>
              <a:t>. </a:t>
            </a:r>
            <a:r>
              <a:rPr lang="en-US"/>
              <a:t>For changing lane, speeding up, slowing down.</a:t>
            </a:r>
            <a:endParaRPr lang="tr-TR" dirty="0"/>
          </a:p>
        </p:txBody>
      </p:sp>
    </p:spTree>
    <p:extLst>
      <p:ext uri="{BB962C8B-B14F-4D97-AF65-F5344CB8AC3E}">
        <p14:creationId xmlns:p14="http://schemas.microsoft.com/office/powerpoint/2010/main" val="40196169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74C94D3-A1C1-45E5-80C9-277F86680ED8}"/>
              </a:ext>
            </a:extLst>
          </p:cNvPr>
          <p:cNvSpPr>
            <a:spLocks noGrp="1"/>
          </p:cNvSpPr>
          <p:nvPr>
            <p:ph type="title"/>
          </p:nvPr>
        </p:nvSpPr>
        <p:spPr/>
        <p:txBody>
          <a:bodyPr/>
          <a:lstStyle/>
          <a:p>
            <a:r>
              <a:rPr lang="en-GB" dirty="0"/>
              <a:t>Logs </a:t>
            </a:r>
          </a:p>
        </p:txBody>
      </p:sp>
      <p:sp>
        <p:nvSpPr>
          <p:cNvPr id="3" name="İçerik Yer Tutucusu 2">
            <a:extLst>
              <a:ext uri="{FF2B5EF4-FFF2-40B4-BE49-F238E27FC236}">
                <a16:creationId xmlns:a16="http://schemas.microsoft.com/office/drawing/2014/main" id="{36546C4A-40C6-404E-BB1E-38D7C4387065}"/>
              </a:ext>
            </a:extLst>
          </p:cNvPr>
          <p:cNvSpPr>
            <a:spLocks noGrp="1"/>
          </p:cNvSpPr>
          <p:nvPr>
            <p:ph idx="1"/>
          </p:nvPr>
        </p:nvSpPr>
        <p:spPr/>
        <p:txBody>
          <a:bodyPr/>
          <a:lstStyle/>
          <a:p>
            <a:r>
              <a:rPr lang="en-US" dirty="0"/>
              <a:t>To store data and error logs cs</a:t>
            </a:r>
            <a:r>
              <a:rPr lang="tr-TR" dirty="0"/>
              <a:t>v</a:t>
            </a:r>
            <a:r>
              <a:rPr lang="en-US" dirty="0"/>
              <a:t> file</a:t>
            </a:r>
            <a:r>
              <a:rPr lang="tr-TR" dirty="0"/>
              <a:t>s</a:t>
            </a:r>
            <a:r>
              <a:rPr lang="en-US" dirty="0"/>
              <a:t> has been used</a:t>
            </a:r>
            <a:r>
              <a:rPr lang="tr-TR" dirty="0"/>
              <a:t>.</a:t>
            </a:r>
            <a:endParaRPr lang="en-GB" dirty="0"/>
          </a:p>
        </p:txBody>
      </p:sp>
    </p:spTree>
    <p:extLst>
      <p:ext uri="{BB962C8B-B14F-4D97-AF65-F5344CB8AC3E}">
        <p14:creationId xmlns:p14="http://schemas.microsoft.com/office/powerpoint/2010/main" val="41945881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42D588E3-A073-43A4-A769-1AFBFD73276E}"/>
              </a:ext>
            </a:extLst>
          </p:cNvPr>
          <p:cNvSpPr>
            <a:spLocks noGrp="1"/>
          </p:cNvSpPr>
          <p:nvPr>
            <p:ph type="title"/>
          </p:nvPr>
        </p:nvSpPr>
        <p:spPr>
          <a:xfrm>
            <a:off x="550863" y="1520825"/>
            <a:ext cx="4535487" cy="3779838"/>
          </a:xfrm>
        </p:spPr>
        <p:txBody>
          <a:bodyPr anchor="ctr">
            <a:normAutofit/>
          </a:bodyPr>
          <a:lstStyle/>
          <a:p>
            <a:r>
              <a:rPr lang="en-GB" sz="6400"/>
              <a:t>Results</a:t>
            </a:r>
            <a:br>
              <a:rPr lang="tr-TR" sz="6400"/>
            </a:br>
            <a:r>
              <a:rPr lang="en-GB" sz="6400"/>
              <a:t> and Conclusions</a:t>
            </a:r>
          </a:p>
        </p:txBody>
      </p:sp>
      <p:grpSp>
        <p:nvGrpSpPr>
          <p:cNvPr id="19" name="Group 18">
            <a:extLst>
              <a:ext uri="{FF2B5EF4-FFF2-40B4-BE49-F238E27FC236}">
                <a16:creationId xmlns:a16="http://schemas.microsoft.com/office/drawing/2014/main" id="{20205E53-D75C-4F15-A4A3-21DA0826FC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2950" y="623661"/>
            <a:ext cx="667800" cy="631474"/>
            <a:chOff x="8069541" y="1262702"/>
            <a:chExt cx="667800" cy="631474"/>
          </a:xfrm>
        </p:grpSpPr>
        <p:sp>
          <p:nvSpPr>
            <p:cNvPr id="20" name="Freeform: Shape 19">
              <a:extLst>
                <a:ext uri="{FF2B5EF4-FFF2-40B4-BE49-F238E27FC236}">
                  <a16:creationId xmlns:a16="http://schemas.microsoft.com/office/drawing/2014/main" id="{EB48C7E5-9699-4FB1-9EEE-581C686293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8069541" y="1262702"/>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127000" dist="50800" dir="42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316993F2-7052-4269-8B81-AC271D2D9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8332341" y="1436239"/>
              <a:ext cx="270000" cy="540000"/>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3" name="Oval 22">
            <a:extLst>
              <a:ext uri="{FF2B5EF4-FFF2-40B4-BE49-F238E27FC236}">
                <a16:creationId xmlns:a16="http://schemas.microsoft.com/office/drawing/2014/main" id="{52D58DC7-20C8-4471-BAA7-B296A2AEC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384" y="49771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Freeform: Shape 24">
            <a:extLst>
              <a:ext uri="{FF2B5EF4-FFF2-40B4-BE49-F238E27FC236}">
                <a16:creationId xmlns:a16="http://schemas.microsoft.com/office/drawing/2014/main" id="{8E4AABAC-100B-437F-86D3-981412859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3261346" y="5733597"/>
            <a:ext cx="1758388" cy="926985"/>
          </a:xfrm>
          <a:custGeom>
            <a:avLst/>
            <a:gdLst>
              <a:gd name="connsiteX0" fmla="*/ 1486881 w 1758388"/>
              <a:gd name="connsiteY0" fmla="*/ 271508 h 926985"/>
              <a:gd name="connsiteX1" fmla="*/ 1758388 w 1758388"/>
              <a:gd name="connsiteY1" fmla="*/ 926985 h 926985"/>
              <a:gd name="connsiteX2" fmla="*/ 1294895 w 1758388"/>
              <a:gd name="connsiteY2" fmla="*/ 926985 h 926985"/>
              <a:gd name="connsiteX3" fmla="*/ 831404 w 1758388"/>
              <a:gd name="connsiteY3" fmla="*/ 463493 h 926985"/>
              <a:gd name="connsiteX4" fmla="*/ 377328 w 1758388"/>
              <a:gd name="connsiteY4" fmla="*/ 833575 h 926985"/>
              <a:gd name="connsiteX5" fmla="*/ 371585 w 1758388"/>
              <a:gd name="connsiteY5" fmla="*/ 890552 h 926985"/>
              <a:gd name="connsiteX6" fmla="*/ 0 w 1758388"/>
              <a:gd name="connsiteY6" fmla="*/ 518968 h 926985"/>
              <a:gd name="connsiteX7" fmla="*/ 16301 w 1758388"/>
              <a:gd name="connsiteY7" fmla="*/ 485129 h 926985"/>
              <a:gd name="connsiteX8" fmla="*/ 831403 w 1758388"/>
              <a:gd name="connsiteY8" fmla="*/ 0 h 926985"/>
              <a:gd name="connsiteX9" fmla="*/ 1486881 w 1758388"/>
              <a:gd name="connsiteY9" fmla="*/ 271508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8388" h="926985">
                <a:moveTo>
                  <a:pt x="1486881" y="271508"/>
                </a:moveTo>
                <a:cubicBezTo>
                  <a:pt x="1654632" y="439259"/>
                  <a:pt x="1758388" y="671005"/>
                  <a:pt x="1758388" y="926985"/>
                </a:cubicBezTo>
                <a:lnTo>
                  <a:pt x="1294895" y="926985"/>
                </a:lnTo>
                <a:cubicBezTo>
                  <a:pt x="1294895" y="671005"/>
                  <a:pt x="1087383" y="463493"/>
                  <a:pt x="831404" y="463493"/>
                </a:cubicBezTo>
                <a:cubicBezTo>
                  <a:pt x="607421" y="463493"/>
                  <a:pt x="420547" y="622370"/>
                  <a:pt x="377328" y="833575"/>
                </a:cubicBezTo>
                <a:lnTo>
                  <a:pt x="371585" y="890552"/>
                </a:lnTo>
                <a:lnTo>
                  <a:pt x="0" y="518968"/>
                </a:lnTo>
                <a:lnTo>
                  <a:pt x="16301" y="485129"/>
                </a:lnTo>
                <a:cubicBezTo>
                  <a:pt x="173276" y="196165"/>
                  <a:pt x="479432" y="0"/>
                  <a:pt x="831403" y="0"/>
                </a:cubicBezTo>
                <a:cubicBezTo>
                  <a:pt x="1087383" y="0"/>
                  <a:pt x="1319129" y="103757"/>
                  <a:pt x="1486881" y="271508"/>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27" name="Freeform: Shape 26">
            <a:extLst>
              <a:ext uri="{FF2B5EF4-FFF2-40B4-BE49-F238E27FC236}">
                <a16:creationId xmlns:a16="http://schemas.microsoft.com/office/drawing/2014/main" id="{1DFD33E0-4D46-4176-BAE2-6AED15231C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3353363" y="5725768"/>
            <a:ext cx="1728640" cy="1042921"/>
          </a:xfrm>
          <a:custGeom>
            <a:avLst/>
            <a:gdLst>
              <a:gd name="connsiteX0" fmla="*/ 1391304 w 1728640"/>
              <a:gd name="connsiteY0" fmla="*/ 238153 h 1042921"/>
              <a:gd name="connsiteX1" fmla="*/ 1728640 w 1728640"/>
              <a:gd name="connsiteY1" fmla="*/ 1042921 h 1042921"/>
              <a:gd name="connsiteX2" fmla="*/ 1265147 w 1728640"/>
              <a:gd name="connsiteY2" fmla="*/ 1042921 h 1042921"/>
              <a:gd name="connsiteX3" fmla="*/ 801655 w 1728640"/>
              <a:gd name="connsiteY3" fmla="*/ 521461 h 1042921"/>
              <a:gd name="connsiteX4" fmla="*/ 374587 w 1728640"/>
              <a:gd name="connsiteY4" fmla="*/ 839945 h 1042921"/>
              <a:gd name="connsiteX5" fmla="*/ 362576 w 1728640"/>
              <a:gd name="connsiteY5" fmla="*/ 883477 h 1042921"/>
              <a:gd name="connsiteX6" fmla="*/ 0 w 1728640"/>
              <a:gd name="connsiteY6" fmla="*/ 520901 h 1042921"/>
              <a:gd name="connsiteX7" fmla="*/ 32986 w 1728640"/>
              <a:gd name="connsiteY7" fmla="*/ 459814 h 1042921"/>
              <a:gd name="connsiteX8" fmla="*/ 801656 w 1728640"/>
              <a:gd name="connsiteY8" fmla="*/ 0 h 1042921"/>
              <a:gd name="connsiteX9" fmla="*/ 1391304 w 1728640"/>
              <a:gd name="connsiteY9" fmla="*/ 238153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28640" h="1042921">
                <a:moveTo>
                  <a:pt x="1391304" y="238153"/>
                </a:moveTo>
                <a:cubicBezTo>
                  <a:pt x="1597323" y="429440"/>
                  <a:pt x="1728640" y="718927"/>
                  <a:pt x="1728640" y="1042921"/>
                </a:cubicBezTo>
                <a:lnTo>
                  <a:pt x="1265147" y="1042921"/>
                </a:lnTo>
                <a:cubicBezTo>
                  <a:pt x="1265147" y="754926"/>
                  <a:pt x="1057635" y="521461"/>
                  <a:pt x="801655" y="521461"/>
                </a:cubicBezTo>
                <a:cubicBezTo>
                  <a:pt x="609671" y="521461"/>
                  <a:pt x="444949" y="652785"/>
                  <a:pt x="374587" y="839945"/>
                </a:cubicBezTo>
                <a:lnTo>
                  <a:pt x="362576" y="883477"/>
                </a:lnTo>
                <a:lnTo>
                  <a:pt x="0" y="520901"/>
                </a:lnTo>
                <a:lnTo>
                  <a:pt x="32986" y="459814"/>
                </a:lnTo>
                <a:cubicBezTo>
                  <a:pt x="199571" y="182395"/>
                  <a:pt x="481681" y="0"/>
                  <a:pt x="801656" y="0"/>
                </a:cubicBezTo>
                <a:cubicBezTo>
                  <a:pt x="1025638" y="0"/>
                  <a:pt x="1231066" y="89374"/>
                  <a:pt x="1391304" y="238153"/>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29" name="Oval 28">
            <a:extLst>
              <a:ext uri="{FF2B5EF4-FFF2-40B4-BE49-F238E27FC236}">
                <a16:creationId xmlns:a16="http://schemas.microsoft.com/office/drawing/2014/main" id="{022B5D87-7689-4E7F-B03A-7F803B5DF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872920" y="5836283"/>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Metin kutusu 3">
            <a:extLst>
              <a:ext uri="{FF2B5EF4-FFF2-40B4-BE49-F238E27FC236}">
                <a16:creationId xmlns:a16="http://schemas.microsoft.com/office/drawing/2014/main" id="{4C1FC3CE-4F3A-40A6-BBA4-0516843628F6}"/>
              </a:ext>
            </a:extLst>
          </p:cNvPr>
          <p:cNvSpPr txBox="1"/>
          <p:nvPr/>
        </p:nvSpPr>
        <p:spPr>
          <a:xfrm>
            <a:off x="5572462" y="355316"/>
            <a:ext cx="8861196" cy="723275"/>
          </a:xfrm>
          <a:prstGeom prst="rect">
            <a:avLst/>
          </a:prstGeom>
          <a:noFill/>
        </p:spPr>
        <p:txBody>
          <a:bodyPr wrap="square" rtlCol="0">
            <a:spAutoFit/>
          </a:bodyPr>
          <a:lstStyle/>
          <a:p>
            <a:pPr>
              <a:spcAft>
                <a:spcPts val="600"/>
              </a:spcAft>
            </a:pPr>
            <a:r>
              <a:rPr lang="en-GB" dirty="0"/>
              <a:t>Autonomous Car System can:</a:t>
            </a:r>
          </a:p>
          <a:p>
            <a:pPr>
              <a:spcAft>
                <a:spcPts val="600"/>
              </a:spcAft>
            </a:pPr>
            <a:endParaRPr lang="en-GB" dirty="0"/>
          </a:p>
        </p:txBody>
      </p:sp>
      <p:graphicFrame>
        <p:nvGraphicFramePr>
          <p:cNvPr id="6" name="İçerik Yer Tutucusu 2">
            <a:extLst>
              <a:ext uri="{FF2B5EF4-FFF2-40B4-BE49-F238E27FC236}">
                <a16:creationId xmlns:a16="http://schemas.microsoft.com/office/drawing/2014/main" id="{E1C74605-DD61-42E9-A0E7-8EA4F68A492B}"/>
              </a:ext>
            </a:extLst>
          </p:cNvPr>
          <p:cNvGraphicFramePr>
            <a:graphicFrameLocks noGrp="1"/>
          </p:cNvGraphicFramePr>
          <p:nvPr>
            <p:ph idx="1"/>
            <p:extLst>
              <p:ext uri="{D42A27DB-BD31-4B8C-83A1-F6EECF244321}">
                <p14:modId xmlns:p14="http://schemas.microsoft.com/office/powerpoint/2010/main" val="1161617011"/>
              </p:ext>
            </p:extLst>
          </p:nvPr>
        </p:nvGraphicFramePr>
        <p:xfrm>
          <a:off x="5267325" y="549275"/>
          <a:ext cx="6373814" cy="5759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851340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9FD83B6-079B-4554-96C3-28E22C5BC460}"/>
              </a:ext>
            </a:extLst>
          </p:cNvPr>
          <p:cNvSpPr>
            <a:spLocks noGrp="1"/>
          </p:cNvSpPr>
          <p:nvPr>
            <p:ph type="title"/>
          </p:nvPr>
        </p:nvSpPr>
        <p:spPr/>
        <p:txBody>
          <a:bodyPr/>
          <a:lstStyle/>
          <a:p>
            <a:r>
              <a:rPr lang="en-US" dirty="0"/>
              <a:t>References</a:t>
            </a:r>
          </a:p>
        </p:txBody>
      </p:sp>
      <p:sp>
        <p:nvSpPr>
          <p:cNvPr id="3" name="İçerik Yer Tutucusu 2">
            <a:extLst>
              <a:ext uri="{FF2B5EF4-FFF2-40B4-BE49-F238E27FC236}">
                <a16:creationId xmlns:a16="http://schemas.microsoft.com/office/drawing/2014/main" id="{08D6EBC8-A8ED-4B9F-90B2-2039467F44A5}"/>
              </a:ext>
            </a:extLst>
          </p:cNvPr>
          <p:cNvSpPr>
            <a:spLocks noGrp="1"/>
          </p:cNvSpPr>
          <p:nvPr>
            <p:ph idx="1"/>
          </p:nvPr>
        </p:nvSpPr>
        <p:spPr/>
        <p:txBody>
          <a:bodyPr/>
          <a:lstStyle/>
          <a:p>
            <a:pPr marL="0" lvl="0" indent="0" eaLnBrk="0" fontAlgn="base" hangingPunct="0">
              <a:lnSpc>
                <a:spcPct val="100000"/>
              </a:lnSpc>
              <a:spcBef>
                <a:spcPct val="0"/>
              </a:spcBef>
              <a:spcAft>
                <a:spcPct val="0"/>
              </a:spcAft>
              <a:buNone/>
            </a:pPr>
            <a:r>
              <a:rPr lang="en-US" altLang="en-US" i="1" dirty="0">
                <a:solidFill>
                  <a:srgbClr val="629755"/>
                </a:solidFill>
                <a:latin typeface="Consolas" panose="020B0609020204030204" pitchFamily="49" charset="0"/>
              </a:rPr>
              <a:t>For more information about PID and PID on Self Driving Cars:</a:t>
            </a:r>
            <a:br>
              <a:rPr lang="en-US" altLang="en-US" i="1" dirty="0">
                <a:solidFill>
                  <a:srgbClr val="629755"/>
                </a:solidFill>
                <a:latin typeface="Consolas" panose="020B0609020204030204" pitchFamily="49" charset="0"/>
              </a:rPr>
            </a:br>
            <a:r>
              <a:rPr lang="en-US" altLang="en-US" i="1" dirty="0">
                <a:solidFill>
                  <a:srgbClr val="629755"/>
                </a:solidFill>
                <a:latin typeface="Consolas" panose="020B0609020204030204" pitchFamily="49" charset="0"/>
              </a:rPr>
              <a:t>          https://www.youtube.com/watch?v=n829SwSUZ_c</a:t>
            </a:r>
            <a:br>
              <a:rPr lang="en-US" altLang="en-US" i="1" dirty="0">
                <a:solidFill>
                  <a:srgbClr val="629755"/>
                </a:solidFill>
                <a:latin typeface="Consolas" panose="020B0609020204030204" pitchFamily="49" charset="0"/>
              </a:rPr>
            </a:br>
            <a:r>
              <a:rPr lang="en-US" altLang="en-US" i="1" dirty="0">
                <a:solidFill>
                  <a:srgbClr val="629755"/>
                </a:solidFill>
                <a:latin typeface="Consolas" panose="020B0609020204030204" pitchFamily="49" charset="0"/>
              </a:rPr>
              <a:t>          https://www.youtube.com/watch?v=4Y7zG48uHRo</a:t>
            </a:r>
            <a:br>
              <a:rPr lang="en-US" altLang="en-US" i="1" dirty="0">
                <a:solidFill>
                  <a:srgbClr val="629755"/>
                </a:solidFill>
                <a:latin typeface="Consolas" panose="020B0609020204030204" pitchFamily="49" charset="0"/>
              </a:rPr>
            </a:br>
            <a:r>
              <a:rPr lang="en-US" altLang="en-US" i="1" dirty="0">
                <a:solidFill>
                  <a:srgbClr val="629755"/>
                </a:solidFill>
                <a:latin typeface="Consolas" panose="020B0609020204030204" pitchFamily="49" charset="0"/>
              </a:rPr>
              <a:t>          https://www.youtube.com/watch?v=k46nCvOBllA</a:t>
            </a:r>
            <a:endParaRPr lang="en-US" altLang="en-US" sz="5400" dirty="0">
              <a:solidFill>
                <a:schemeClr val="tx1"/>
              </a:solidFill>
              <a:latin typeface="Arial" panose="020B0604020202020204" pitchFamily="34" charset="0"/>
            </a:endParaRPr>
          </a:p>
          <a:p>
            <a:endParaRPr lang="en-GB" dirty="0"/>
          </a:p>
        </p:txBody>
      </p:sp>
    </p:spTree>
    <p:extLst>
      <p:ext uri="{BB962C8B-B14F-4D97-AF65-F5344CB8AC3E}">
        <p14:creationId xmlns:p14="http://schemas.microsoft.com/office/powerpoint/2010/main" val="13059757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4863002-97BA-4595-80C2-5FED63F7D184}"/>
              </a:ext>
            </a:extLst>
          </p:cNvPr>
          <p:cNvSpPr>
            <a:spLocks noGrp="1"/>
          </p:cNvSpPr>
          <p:nvPr>
            <p:ph type="title"/>
          </p:nvPr>
        </p:nvSpPr>
        <p:spPr/>
        <p:txBody>
          <a:bodyPr/>
          <a:lstStyle/>
          <a:p>
            <a:r>
              <a:rPr lang="tr-TR" dirty="0"/>
              <a:t>Demo</a:t>
            </a:r>
            <a:endParaRPr lang="en-GB" dirty="0"/>
          </a:p>
        </p:txBody>
      </p:sp>
      <p:pic>
        <p:nvPicPr>
          <p:cNvPr id="4" name="İçerik Yer Tutucusu 3">
            <a:extLst>
              <a:ext uri="{FF2B5EF4-FFF2-40B4-BE49-F238E27FC236}">
                <a16:creationId xmlns:a16="http://schemas.microsoft.com/office/drawing/2014/main" id="{188C1553-2965-4FE4-A448-0F3421B8E7DB}"/>
              </a:ext>
            </a:extLst>
          </p:cNvPr>
          <p:cNvPicPr>
            <a:picLocks noGrp="1" noChangeAspect="1"/>
          </p:cNvPicPr>
          <p:nvPr>
            <p:ph idx="1"/>
          </p:nvPr>
        </p:nvPicPr>
        <p:blipFill>
          <a:blip r:embed="rId2"/>
          <a:stretch>
            <a:fillRect/>
          </a:stretch>
        </p:blipFill>
        <p:spPr>
          <a:xfrm>
            <a:off x="1635162" y="1731981"/>
            <a:ext cx="9090212" cy="4738720"/>
          </a:xfrm>
          <a:prstGeom prst="rect">
            <a:avLst/>
          </a:prstGeom>
        </p:spPr>
      </p:pic>
      <p:sp>
        <p:nvSpPr>
          <p:cNvPr id="5" name="Metin kutusu 4">
            <a:extLst>
              <a:ext uri="{FF2B5EF4-FFF2-40B4-BE49-F238E27FC236}">
                <a16:creationId xmlns:a16="http://schemas.microsoft.com/office/drawing/2014/main" id="{FB8B772D-3D5F-4A9B-98AB-2183158F9F23}"/>
              </a:ext>
            </a:extLst>
          </p:cNvPr>
          <p:cNvSpPr txBox="1"/>
          <p:nvPr/>
        </p:nvSpPr>
        <p:spPr>
          <a:xfrm>
            <a:off x="5547360" y="1215275"/>
            <a:ext cx="2090569" cy="369332"/>
          </a:xfrm>
          <a:prstGeom prst="rect">
            <a:avLst/>
          </a:prstGeom>
          <a:noFill/>
          <a:ln w="31750">
            <a:solidFill>
              <a:srgbClr val="FF0000"/>
            </a:solidFill>
          </a:ln>
        </p:spPr>
        <p:txBody>
          <a:bodyPr wrap="square" rtlCol="0">
            <a:spAutoFit/>
          </a:bodyPr>
          <a:lstStyle/>
          <a:p>
            <a:r>
              <a:rPr lang="tr-TR" dirty="0"/>
              <a:t>Center </a:t>
            </a:r>
            <a:r>
              <a:rPr lang="tr-TR" dirty="0" err="1"/>
              <a:t>camera</a:t>
            </a:r>
            <a:r>
              <a:rPr lang="tr-TR" dirty="0"/>
              <a:t> </a:t>
            </a:r>
            <a:r>
              <a:rPr lang="tr-TR" dirty="0" err="1"/>
              <a:t>view</a:t>
            </a:r>
            <a:endParaRPr lang="en-GB" dirty="0"/>
          </a:p>
        </p:txBody>
      </p:sp>
      <p:sp>
        <p:nvSpPr>
          <p:cNvPr id="6" name="Metin kutusu 5">
            <a:extLst>
              <a:ext uri="{FF2B5EF4-FFF2-40B4-BE49-F238E27FC236}">
                <a16:creationId xmlns:a16="http://schemas.microsoft.com/office/drawing/2014/main" id="{3A59AEBF-80F6-4995-8CB6-7D2F00D009E6}"/>
              </a:ext>
            </a:extLst>
          </p:cNvPr>
          <p:cNvSpPr txBox="1"/>
          <p:nvPr/>
        </p:nvSpPr>
        <p:spPr>
          <a:xfrm>
            <a:off x="8098715" y="1215275"/>
            <a:ext cx="2090569" cy="369332"/>
          </a:xfrm>
          <a:prstGeom prst="rect">
            <a:avLst/>
          </a:prstGeom>
          <a:noFill/>
          <a:ln w="31750">
            <a:solidFill>
              <a:srgbClr val="FF0000"/>
            </a:solidFill>
          </a:ln>
        </p:spPr>
        <p:txBody>
          <a:bodyPr wrap="square" rtlCol="0">
            <a:spAutoFit/>
          </a:bodyPr>
          <a:lstStyle/>
          <a:p>
            <a:r>
              <a:rPr lang="tr-TR" dirty="0" err="1"/>
              <a:t>Output</a:t>
            </a:r>
            <a:r>
              <a:rPr lang="tr-TR" dirty="0"/>
              <a:t> </a:t>
            </a:r>
            <a:r>
              <a:rPr lang="tr-TR" dirty="0" err="1"/>
              <a:t>Screen</a:t>
            </a:r>
            <a:endParaRPr lang="en-GB" dirty="0"/>
          </a:p>
        </p:txBody>
      </p:sp>
      <p:sp>
        <p:nvSpPr>
          <p:cNvPr id="7" name="Metin kutusu 6">
            <a:extLst>
              <a:ext uri="{FF2B5EF4-FFF2-40B4-BE49-F238E27FC236}">
                <a16:creationId xmlns:a16="http://schemas.microsoft.com/office/drawing/2014/main" id="{9C0A852F-A6E4-4C0B-B6A5-0B45DE358331}"/>
              </a:ext>
            </a:extLst>
          </p:cNvPr>
          <p:cNvSpPr txBox="1"/>
          <p:nvPr/>
        </p:nvSpPr>
        <p:spPr>
          <a:xfrm>
            <a:off x="858819" y="2529501"/>
            <a:ext cx="2325445" cy="369332"/>
          </a:xfrm>
          <a:prstGeom prst="rect">
            <a:avLst/>
          </a:prstGeom>
          <a:noFill/>
          <a:ln w="31750">
            <a:solidFill>
              <a:srgbClr val="FF0000"/>
            </a:solidFill>
          </a:ln>
        </p:spPr>
        <p:txBody>
          <a:bodyPr wrap="square" rtlCol="0">
            <a:spAutoFit/>
          </a:bodyPr>
          <a:lstStyle/>
          <a:p>
            <a:r>
              <a:rPr lang="tr-TR" dirty="0" err="1"/>
              <a:t>Distance</a:t>
            </a:r>
            <a:r>
              <a:rPr lang="tr-TR" dirty="0"/>
              <a:t> Sensor </a:t>
            </a:r>
            <a:r>
              <a:rPr lang="tr-TR" dirty="0" err="1"/>
              <a:t>Rays</a:t>
            </a:r>
            <a:endParaRPr lang="en-GB" dirty="0"/>
          </a:p>
        </p:txBody>
      </p:sp>
      <p:sp>
        <p:nvSpPr>
          <p:cNvPr id="8" name="Metin kutusu 7">
            <a:extLst>
              <a:ext uri="{FF2B5EF4-FFF2-40B4-BE49-F238E27FC236}">
                <a16:creationId xmlns:a16="http://schemas.microsoft.com/office/drawing/2014/main" id="{5D7CBB8E-E940-4968-9C9D-650AB4708FA4}"/>
              </a:ext>
            </a:extLst>
          </p:cNvPr>
          <p:cNvSpPr txBox="1"/>
          <p:nvPr/>
        </p:nvSpPr>
        <p:spPr>
          <a:xfrm>
            <a:off x="2646381" y="4682823"/>
            <a:ext cx="2325445" cy="369332"/>
          </a:xfrm>
          <a:prstGeom prst="rect">
            <a:avLst/>
          </a:prstGeom>
          <a:noFill/>
          <a:ln w="25400">
            <a:solidFill>
              <a:srgbClr val="FF0000"/>
            </a:solidFill>
          </a:ln>
        </p:spPr>
        <p:txBody>
          <a:bodyPr wrap="square" rtlCol="0">
            <a:spAutoFit/>
          </a:bodyPr>
          <a:lstStyle/>
          <a:p>
            <a:r>
              <a:rPr lang="tr-TR" dirty="0" err="1"/>
              <a:t>Emergency</a:t>
            </a:r>
            <a:r>
              <a:rPr lang="tr-TR" dirty="0"/>
              <a:t> </a:t>
            </a:r>
            <a:r>
              <a:rPr lang="tr-TR" dirty="0" err="1"/>
              <a:t>Vehicle</a:t>
            </a:r>
            <a:endParaRPr lang="en-GB" dirty="0"/>
          </a:p>
        </p:txBody>
      </p:sp>
      <p:sp>
        <p:nvSpPr>
          <p:cNvPr id="11" name="Ok: Sağ 10">
            <a:extLst>
              <a:ext uri="{FF2B5EF4-FFF2-40B4-BE49-F238E27FC236}">
                <a16:creationId xmlns:a16="http://schemas.microsoft.com/office/drawing/2014/main" id="{62B0F767-3096-4938-9E80-BD62588F18B3}"/>
              </a:ext>
            </a:extLst>
          </p:cNvPr>
          <p:cNvSpPr/>
          <p:nvPr/>
        </p:nvSpPr>
        <p:spPr>
          <a:xfrm rot="1067317">
            <a:off x="2562780" y="2982334"/>
            <a:ext cx="591671" cy="28776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k: Sağ 11">
            <a:extLst>
              <a:ext uri="{FF2B5EF4-FFF2-40B4-BE49-F238E27FC236}">
                <a16:creationId xmlns:a16="http://schemas.microsoft.com/office/drawing/2014/main" id="{FD1EA200-E6B5-4B80-8AEF-296E6E1ED074}"/>
              </a:ext>
            </a:extLst>
          </p:cNvPr>
          <p:cNvSpPr/>
          <p:nvPr/>
        </p:nvSpPr>
        <p:spPr>
          <a:xfrm rot="5400000">
            <a:off x="3661184" y="5122305"/>
            <a:ext cx="295836" cy="15553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k: Sağ 12">
            <a:extLst>
              <a:ext uri="{FF2B5EF4-FFF2-40B4-BE49-F238E27FC236}">
                <a16:creationId xmlns:a16="http://schemas.microsoft.com/office/drawing/2014/main" id="{313463C6-E5FE-40AC-8D06-120001972BCE}"/>
              </a:ext>
            </a:extLst>
          </p:cNvPr>
          <p:cNvSpPr/>
          <p:nvPr/>
        </p:nvSpPr>
        <p:spPr>
          <a:xfrm rot="5400000">
            <a:off x="6475196" y="1698805"/>
            <a:ext cx="449375" cy="370018"/>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k: Sağ 13">
            <a:extLst>
              <a:ext uri="{FF2B5EF4-FFF2-40B4-BE49-F238E27FC236}">
                <a16:creationId xmlns:a16="http://schemas.microsoft.com/office/drawing/2014/main" id="{948ED93C-11DA-46A7-9880-2B343C91A757}"/>
              </a:ext>
            </a:extLst>
          </p:cNvPr>
          <p:cNvSpPr/>
          <p:nvPr/>
        </p:nvSpPr>
        <p:spPr>
          <a:xfrm rot="5400000">
            <a:off x="9103961" y="1655909"/>
            <a:ext cx="338259" cy="258185"/>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592643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C1DD32C-1BF3-44DE-8555-8A4F8AF72F9C}"/>
              </a:ext>
            </a:extLst>
          </p:cNvPr>
          <p:cNvSpPr>
            <a:spLocks noGrp="1"/>
          </p:cNvSpPr>
          <p:nvPr>
            <p:ph type="title"/>
          </p:nvPr>
        </p:nvSpPr>
        <p:spPr>
          <a:xfrm>
            <a:off x="550863" y="549275"/>
            <a:ext cx="3565525" cy="5543549"/>
          </a:xfrm>
        </p:spPr>
        <p:txBody>
          <a:bodyPr wrap="square" anchor="ctr">
            <a:normAutofit/>
          </a:bodyPr>
          <a:lstStyle/>
          <a:p>
            <a:r>
              <a:rPr lang="en-GB" dirty="0"/>
              <a:t>Contents</a:t>
            </a:r>
          </a:p>
        </p:txBody>
      </p:sp>
      <p:sp>
        <p:nvSpPr>
          <p:cNvPr id="11" name="Rectangle 10">
            <a:extLst>
              <a:ext uri="{FF2B5EF4-FFF2-40B4-BE49-F238E27FC236}">
                <a16:creationId xmlns:a16="http://schemas.microsoft.com/office/drawing/2014/main" id="{429899A3-416E-4DB5-846D-023526052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9" y="0"/>
            <a:ext cx="7641102" cy="6858000"/>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İçerik Yer Tutucusu 2">
            <a:extLst>
              <a:ext uri="{FF2B5EF4-FFF2-40B4-BE49-F238E27FC236}">
                <a16:creationId xmlns:a16="http://schemas.microsoft.com/office/drawing/2014/main" id="{58D80616-FAFC-46B9-A31E-EEB424E71193}"/>
              </a:ext>
            </a:extLst>
          </p:cNvPr>
          <p:cNvGraphicFramePr>
            <a:graphicFrameLocks noGrp="1"/>
          </p:cNvGraphicFramePr>
          <p:nvPr>
            <p:ph idx="1"/>
            <p:extLst>
              <p:ext uri="{D42A27DB-BD31-4B8C-83A1-F6EECF244321}">
                <p14:modId xmlns:p14="http://schemas.microsoft.com/office/powerpoint/2010/main" val="2248837219"/>
              </p:ext>
            </p:extLst>
          </p:nvPr>
        </p:nvGraphicFramePr>
        <p:xfrm>
          <a:off x="5267325" y="549275"/>
          <a:ext cx="6373814" cy="5759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776146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7" name="Freeform: Shape 36">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9" name="Oval 38">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Oval 40">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3" name="Group 42">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4" name="Freeform: Shape 43">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Freeform: Shape 44">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6" name="Oval 45">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Oval 46">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9" name="Rectangle 48">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Çevrimiçi Medya 3" title="Auto Car  Project Final">
            <a:hlinkClick r:id="" action="ppaction://media"/>
            <a:extLst>
              <a:ext uri="{FF2B5EF4-FFF2-40B4-BE49-F238E27FC236}">
                <a16:creationId xmlns:a16="http://schemas.microsoft.com/office/drawing/2014/main" id="{CF68CFD6-AFB5-42DB-BDC9-FFB768298887}"/>
              </a:ext>
            </a:extLst>
          </p:cNvPr>
          <p:cNvPicPr>
            <a:picLocks noGrp="1" noRot="1" noChangeAspect="1"/>
          </p:cNvPicPr>
          <p:nvPr>
            <p:ph idx="1"/>
            <a:videoFile r:link="rId1"/>
          </p:nvPr>
        </p:nvPicPr>
        <p:blipFill>
          <a:blip r:embed="rId3"/>
          <a:stretch>
            <a:fillRect/>
          </a:stretch>
        </p:blipFill>
        <p:spPr>
          <a:xfrm>
            <a:off x="0" y="1"/>
            <a:ext cx="1219200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51" name="Rectangle 50">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7859713"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1DD48828-5A13-4F18-89E6-A9626E00CE65}"/>
              </a:ext>
            </a:extLst>
          </p:cNvPr>
          <p:cNvSpPr>
            <a:spLocks noGrp="1"/>
          </p:cNvSpPr>
          <p:nvPr>
            <p:ph type="title"/>
          </p:nvPr>
        </p:nvSpPr>
        <p:spPr>
          <a:xfrm>
            <a:off x="550864" y="549275"/>
            <a:ext cx="3565524" cy="3034657"/>
          </a:xfrm>
        </p:spPr>
        <p:txBody>
          <a:bodyPr vert="horz" wrap="square" lIns="0" tIns="0" rIns="0" bIns="0" rtlCol="0" anchor="b" anchorCtr="0">
            <a:normAutofit/>
          </a:bodyPr>
          <a:lstStyle/>
          <a:p>
            <a:pPr>
              <a:lnSpc>
                <a:spcPct val="100000"/>
              </a:lnSpc>
            </a:pPr>
            <a:r>
              <a:rPr lang="en-US"/>
              <a:t>Demo</a:t>
            </a:r>
          </a:p>
        </p:txBody>
      </p:sp>
      <p:sp>
        <p:nvSpPr>
          <p:cNvPr id="53" name="Rectangle 52">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739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Oval 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4" name="Group 1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6" name="Freeform: Shape 14">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Oval 16">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Oval 17">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0" name="Rectangle 19">
            <a:extLst>
              <a:ext uri="{FF2B5EF4-FFF2-40B4-BE49-F238E27FC236}">
                <a16:creationId xmlns:a16="http://schemas.microsoft.com/office/drawing/2014/main" id="{3E4A0FF0-C01D-4D79-B2A0-DB8ABC7F32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1F8948-E410-4E1A-9BF7-15EEC3B5AADF}"/>
              </a:ext>
            </a:extLst>
          </p:cNvPr>
          <p:cNvSpPr>
            <a:spLocks noGrp="1"/>
          </p:cNvSpPr>
          <p:nvPr>
            <p:ph type="title"/>
          </p:nvPr>
        </p:nvSpPr>
        <p:spPr>
          <a:xfrm>
            <a:off x="554399" y="440099"/>
            <a:ext cx="7305314" cy="5868626"/>
          </a:xfrm>
        </p:spPr>
        <p:txBody>
          <a:bodyPr vert="horz" wrap="square" lIns="0" tIns="0" rIns="0" bIns="0" rtlCol="0" anchor="ctr" anchorCtr="0">
            <a:normAutofit/>
          </a:bodyPr>
          <a:lstStyle/>
          <a:p>
            <a:pPr>
              <a:lnSpc>
                <a:spcPct val="100000"/>
              </a:lnSpc>
            </a:pPr>
            <a:r>
              <a:rPr lang="en-US" sz="8000"/>
              <a:t>Thank you for listening</a:t>
            </a:r>
          </a:p>
        </p:txBody>
      </p:sp>
      <p:sp>
        <p:nvSpPr>
          <p:cNvPr id="22" name="Oval 21">
            <a:extLst>
              <a:ext uri="{FF2B5EF4-FFF2-40B4-BE49-F238E27FC236}">
                <a16:creationId xmlns:a16="http://schemas.microsoft.com/office/drawing/2014/main" id="{F413A76C-1635-4B9A-82E5-83B4C4A989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3626" y="440099"/>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Oval 23">
            <a:extLst>
              <a:ext uri="{FF2B5EF4-FFF2-40B4-BE49-F238E27FC236}">
                <a16:creationId xmlns:a16="http://schemas.microsoft.com/office/drawing/2014/main" id="{057CB2EB-A32D-4DAA-8AEA-EC6F55CB17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flipV="1">
            <a:off x="10965771" y="465025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6" name="Group 25">
            <a:extLst>
              <a:ext uri="{FF2B5EF4-FFF2-40B4-BE49-F238E27FC236}">
                <a16:creationId xmlns:a16="http://schemas.microsoft.com/office/drawing/2014/main" id="{4933AD8C-9EF0-48A5-A4E2-7D23D3EEAF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82498" y="5100825"/>
            <a:ext cx="1902502" cy="1093090"/>
            <a:chOff x="4957101" y="4052255"/>
            <a:chExt cx="1902502" cy="1093090"/>
          </a:xfrm>
        </p:grpSpPr>
        <p:sp>
          <p:nvSpPr>
            <p:cNvPr id="27" name="Freeform: Shape 26">
              <a:extLst>
                <a:ext uri="{FF2B5EF4-FFF2-40B4-BE49-F238E27FC236}">
                  <a16:creationId xmlns:a16="http://schemas.microsoft.com/office/drawing/2014/main" id="{2A66056D-8174-4E68-9AE9-CF25FBD07F7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a:extLst>
                <a:ext uri="{FF2B5EF4-FFF2-40B4-BE49-F238E27FC236}">
                  <a16:creationId xmlns:a16="http://schemas.microsoft.com/office/drawing/2014/main" id="{500AD54B-447B-4F1E-B682-29FDAE6328F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30" name="Oval 29">
            <a:extLst>
              <a:ext uri="{FF2B5EF4-FFF2-40B4-BE49-F238E27FC236}">
                <a16:creationId xmlns:a16="http://schemas.microsoft.com/office/drawing/2014/main" id="{6A09A318-A034-4481-9BF6-AE091E306E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flipV="1">
            <a:off x="9984745" y="563127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62404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13D062D9-144D-4A2A-B0E1-7EFD37F291C0}"/>
              </a:ext>
            </a:extLst>
          </p:cNvPr>
          <p:cNvSpPr>
            <a:spLocks noGrp="1"/>
          </p:cNvSpPr>
          <p:nvPr>
            <p:ph type="title"/>
          </p:nvPr>
        </p:nvSpPr>
        <p:spPr>
          <a:xfrm>
            <a:off x="550863" y="549275"/>
            <a:ext cx="5437185" cy="1997855"/>
          </a:xfrm>
        </p:spPr>
        <p:txBody>
          <a:bodyPr wrap="square" anchor="b">
            <a:normAutofit/>
          </a:bodyPr>
          <a:lstStyle/>
          <a:p>
            <a:r>
              <a:rPr lang="tr-TR" dirty="0"/>
              <a:t>Problem</a:t>
            </a:r>
            <a:endParaRPr lang="en-GB" dirty="0"/>
          </a:p>
        </p:txBody>
      </p:sp>
      <p:sp>
        <p:nvSpPr>
          <p:cNvPr id="3" name="İçerik Yer Tutucusu 2">
            <a:extLst>
              <a:ext uri="{FF2B5EF4-FFF2-40B4-BE49-F238E27FC236}">
                <a16:creationId xmlns:a16="http://schemas.microsoft.com/office/drawing/2014/main" id="{44B779C8-74EA-4508-A65E-7829A4229FD4}"/>
              </a:ext>
            </a:extLst>
          </p:cNvPr>
          <p:cNvSpPr>
            <a:spLocks noGrp="1"/>
          </p:cNvSpPr>
          <p:nvPr>
            <p:ph idx="1"/>
          </p:nvPr>
        </p:nvSpPr>
        <p:spPr>
          <a:xfrm>
            <a:off x="550863" y="2677306"/>
            <a:ext cx="5437187" cy="3415519"/>
          </a:xfrm>
        </p:spPr>
        <p:txBody>
          <a:bodyPr anchor="t">
            <a:normAutofit/>
          </a:bodyPr>
          <a:lstStyle/>
          <a:p>
            <a:r>
              <a:rPr lang="en-US" sz="2000" dirty="0">
                <a:latin typeface="Cambria Math" panose="02040503050406030204" pitchFamily="18" charset="0"/>
                <a:ea typeface="Cambria Math" panose="02040503050406030204" pitchFamily="18" charset="0"/>
              </a:rPr>
              <a:t>Emergency vehicle priority is an important issue in the traffic. If we clear the way for emergency vehicles as quickly as possible, we can increase the survival rate of the patients or people on the emergency situations. Our project aiming to add vehicle priority awareness feature to autonomous cars</a:t>
            </a:r>
            <a:r>
              <a:rPr lang="tr-TR" sz="2000" dirty="0">
                <a:latin typeface="Cambria Math" panose="02040503050406030204" pitchFamily="18" charset="0"/>
                <a:ea typeface="Cambria Math" panose="02040503050406030204" pitchFamily="18" charset="0"/>
              </a:rPr>
              <a:t>.</a:t>
            </a:r>
            <a:endParaRPr lang="en-US" sz="2000" b="1" dirty="0"/>
          </a:p>
          <a:p>
            <a:pPr marL="0" indent="0">
              <a:buNone/>
            </a:pPr>
            <a:endParaRPr lang="en-GB" sz="2000" dirty="0"/>
          </a:p>
        </p:txBody>
      </p:sp>
      <p:pic>
        <p:nvPicPr>
          <p:cNvPr id="7" name="Graphic 6">
            <a:extLst>
              <a:ext uri="{FF2B5EF4-FFF2-40B4-BE49-F238E27FC236}">
                <a16:creationId xmlns:a16="http://schemas.microsoft.com/office/drawing/2014/main" id="{CD113499-3D5A-44EA-BE44-63FB724963B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24675" y="1072039"/>
            <a:ext cx="4713922" cy="4713922"/>
          </a:xfrm>
          <a:custGeom>
            <a:avLst/>
            <a:gdLst/>
            <a:ahLst/>
            <a:cxnLst/>
            <a:rect l="l" t="t" r="r" b="b"/>
            <a:pathLst>
              <a:path w="4713922" h="5759450">
                <a:moveTo>
                  <a:pt x="0" y="0"/>
                </a:moveTo>
                <a:lnTo>
                  <a:pt x="4713922" y="0"/>
                </a:lnTo>
                <a:lnTo>
                  <a:pt x="4713922" y="5759450"/>
                </a:lnTo>
                <a:lnTo>
                  <a:pt x="0" y="5759450"/>
                </a:lnTo>
                <a:close/>
              </a:path>
            </a:pathLst>
          </a:custGeom>
        </p:spPr>
      </p:pic>
    </p:spTree>
    <p:extLst>
      <p:ext uri="{BB962C8B-B14F-4D97-AF65-F5344CB8AC3E}">
        <p14:creationId xmlns:p14="http://schemas.microsoft.com/office/powerpoint/2010/main" val="3800892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D1B57D88-7326-431A-9F56-D37D75129AB5}"/>
              </a:ext>
            </a:extLst>
          </p:cNvPr>
          <p:cNvSpPr>
            <a:spLocks noGrp="1"/>
          </p:cNvSpPr>
          <p:nvPr>
            <p:ph type="title"/>
          </p:nvPr>
        </p:nvSpPr>
        <p:spPr>
          <a:xfrm>
            <a:off x="550863" y="550800"/>
            <a:ext cx="7308850" cy="986400"/>
          </a:xfrm>
        </p:spPr>
        <p:txBody>
          <a:bodyPr wrap="square" anchor="ctr">
            <a:normAutofit/>
          </a:bodyPr>
          <a:lstStyle/>
          <a:p>
            <a:r>
              <a:rPr lang="tr-TR" dirty="0"/>
              <a:t>Analysis</a:t>
            </a:r>
            <a:endParaRPr lang="en-GB" dirty="0"/>
          </a:p>
        </p:txBody>
      </p:sp>
      <p:sp>
        <p:nvSpPr>
          <p:cNvPr id="11" name="Rectangle 10">
            <a:extLst>
              <a:ext uri="{FF2B5EF4-FFF2-40B4-BE49-F238E27FC236}">
                <a16:creationId xmlns:a16="http://schemas.microsoft.com/office/drawing/2014/main" id="{88392DC7-0988-443B-A0D0-E726C7DB62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83435"/>
            <a:ext cx="12192000" cy="4774564"/>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İçerik Yer Tutucusu 2">
            <a:extLst>
              <a:ext uri="{FF2B5EF4-FFF2-40B4-BE49-F238E27FC236}">
                <a16:creationId xmlns:a16="http://schemas.microsoft.com/office/drawing/2014/main" id="{C16CA23E-1506-44BA-BCE9-1C805E8CCAA0}"/>
              </a:ext>
            </a:extLst>
          </p:cNvPr>
          <p:cNvGraphicFramePr>
            <a:graphicFrameLocks noGrp="1"/>
          </p:cNvGraphicFramePr>
          <p:nvPr>
            <p:ph idx="1"/>
            <p:extLst>
              <p:ext uri="{D42A27DB-BD31-4B8C-83A1-F6EECF244321}">
                <p14:modId xmlns:p14="http://schemas.microsoft.com/office/powerpoint/2010/main" val="2412991293"/>
              </p:ext>
            </p:extLst>
          </p:nvPr>
        </p:nvGraphicFramePr>
        <p:xfrm>
          <a:off x="550863" y="2624135"/>
          <a:ext cx="11090276" cy="34686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264685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44A2E5-8966-46F6-A0D0-7B6F12A9A6B7}"/>
              </a:ext>
            </a:extLst>
          </p:cNvPr>
          <p:cNvSpPr>
            <a:spLocks noGrp="1"/>
          </p:cNvSpPr>
          <p:nvPr>
            <p:ph type="title"/>
          </p:nvPr>
        </p:nvSpPr>
        <p:spPr>
          <a:xfrm>
            <a:off x="3359149" y="1520825"/>
            <a:ext cx="8281987" cy="1333057"/>
          </a:xfrm>
        </p:spPr>
        <p:txBody>
          <a:bodyPr wrap="square" anchor="t">
            <a:normAutofit/>
          </a:bodyPr>
          <a:lstStyle/>
          <a:p>
            <a:r>
              <a:rPr lang="tr-TR" dirty="0"/>
              <a:t>Solution</a:t>
            </a:r>
            <a:endParaRPr lang="en-US" dirty="0"/>
          </a:p>
        </p:txBody>
      </p:sp>
      <p:sp>
        <p:nvSpPr>
          <p:cNvPr id="41" name="Oval 40">
            <a:extLst>
              <a:ext uri="{FF2B5EF4-FFF2-40B4-BE49-F238E27FC236}">
                <a16:creationId xmlns:a16="http://schemas.microsoft.com/office/drawing/2014/main" id="{504E6BD3-B518-46A4-9CC0-30D095552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9157" y="158455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3" name="Group 42">
            <a:extLst>
              <a:ext uri="{FF2B5EF4-FFF2-40B4-BE49-F238E27FC236}">
                <a16:creationId xmlns:a16="http://schemas.microsoft.com/office/drawing/2014/main" id="{A31FBE92-3FC2-48E4-874B-A5273A0425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0526" y="2488515"/>
            <a:ext cx="1262947" cy="1335600"/>
            <a:chOff x="2678417" y="2427951"/>
            <a:chExt cx="1262947" cy="1335600"/>
          </a:xfrm>
        </p:grpSpPr>
        <p:sp>
          <p:nvSpPr>
            <p:cNvPr id="44" name="Freeform: Shape 43">
              <a:extLst>
                <a:ext uri="{FF2B5EF4-FFF2-40B4-BE49-F238E27FC236}">
                  <a16:creationId xmlns:a16="http://schemas.microsoft.com/office/drawing/2014/main" id="{4F7C333A-2381-4657-ACDA-47654B21FA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Oval 44">
              <a:extLst>
                <a:ext uri="{FF2B5EF4-FFF2-40B4-BE49-F238E27FC236}">
                  <a16:creationId xmlns:a16="http://schemas.microsoft.com/office/drawing/2014/main" id="{74A5CCC1-7BBD-4F00-82CF-C7683D9FF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7" name="Freeform: Shape 46">
            <a:extLst>
              <a:ext uri="{FF2B5EF4-FFF2-40B4-BE49-F238E27FC236}">
                <a16:creationId xmlns:a16="http://schemas.microsoft.com/office/drawing/2014/main" id="{A0DAEA90-11E9-4069-BC2C-6F65C6C1C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flipH="1" flipV="1">
            <a:off x="8600937" y="4090109"/>
            <a:ext cx="3682485" cy="1853969"/>
          </a:xfrm>
          <a:custGeom>
            <a:avLst/>
            <a:gdLst>
              <a:gd name="connsiteX0" fmla="*/ 3682485 w 3682485"/>
              <a:gd name="connsiteY0" fmla="*/ 1853969 h 1853969"/>
              <a:gd name="connsiteX1" fmla="*/ 2755500 w 3682485"/>
              <a:gd name="connsiteY1" fmla="*/ 1853969 h 1853969"/>
              <a:gd name="connsiteX2" fmla="*/ 1828517 w 3682485"/>
              <a:gd name="connsiteY2" fmla="*/ 926985 h 1853969"/>
              <a:gd name="connsiteX3" fmla="*/ 901534 w 3682485"/>
              <a:gd name="connsiteY3" fmla="*/ 1853969 h 1853969"/>
              <a:gd name="connsiteX4" fmla="*/ 293606 w 3682485"/>
              <a:gd name="connsiteY4" fmla="*/ 1853969 h 1853969"/>
              <a:gd name="connsiteX5" fmla="*/ 0 w 3682485"/>
              <a:gd name="connsiteY5" fmla="*/ 1560363 h 1853969"/>
              <a:gd name="connsiteX6" fmla="*/ 12215 w 3682485"/>
              <a:gd name="connsiteY6" fmla="*/ 1480329 h 1853969"/>
              <a:gd name="connsiteX7" fmla="*/ 1828517 w 3682485"/>
              <a:gd name="connsiteY7" fmla="*/ 0 h 1853969"/>
              <a:gd name="connsiteX8" fmla="*/ 3682485 w 3682485"/>
              <a:gd name="connsiteY8"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2485" h="1853969">
                <a:moveTo>
                  <a:pt x="3682485" y="1853969"/>
                </a:moveTo>
                <a:lnTo>
                  <a:pt x="2755500" y="1853969"/>
                </a:lnTo>
                <a:cubicBezTo>
                  <a:pt x="2755500" y="1342010"/>
                  <a:pt x="2340476" y="926985"/>
                  <a:pt x="1828517" y="926985"/>
                </a:cubicBezTo>
                <a:cubicBezTo>
                  <a:pt x="1316558" y="926985"/>
                  <a:pt x="901534" y="1342010"/>
                  <a:pt x="901534" y="1853969"/>
                </a:cubicBezTo>
                <a:lnTo>
                  <a:pt x="293606" y="1853969"/>
                </a:lnTo>
                <a:lnTo>
                  <a:pt x="0" y="1560363"/>
                </a:lnTo>
                <a:lnTo>
                  <a:pt x="12215" y="1480329"/>
                </a:lnTo>
                <a:cubicBezTo>
                  <a:pt x="185091" y="635508"/>
                  <a:pt x="932589" y="0"/>
                  <a:pt x="1828517" y="0"/>
                </a:cubicBezTo>
                <a:cubicBezTo>
                  <a:pt x="2852434" y="0"/>
                  <a:pt x="3682485" y="830051"/>
                  <a:pt x="368248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508000" dist="101600" dir="96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9" name="Freeform: Shape 48">
            <a:extLst>
              <a:ext uri="{FF2B5EF4-FFF2-40B4-BE49-F238E27FC236}">
                <a16:creationId xmlns:a16="http://schemas.microsoft.com/office/drawing/2014/main" id="{E0E8189B-747E-48AE-99A9-1BEE680125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flipH="1" flipV="1">
            <a:off x="8711129" y="3843994"/>
            <a:ext cx="3644147" cy="2149759"/>
          </a:xfrm>
          <a:custGeom>
            <a:avLst/>
            <a:gdLst>
              <a:gd name="connsiteX0" fmla="*/ 3644147 w 3644147"/>
              <a:gd name="connsiteY0" fmla="*/ 2149759 h 2149759"/>
              <a:gd name="connsiteX1" fmla="*/ 2717163 w 3644147"/>
              <a:gd name="connsiteY1" fmla="*/ 2149759 h 2149759"/>
              <a:gd name="connsiteX2" fmla="*/ 1790179 w 3644147"/>
              <a:gd name="connsiteY2" fmla="*/ 1074881 h 2149759"/>
              <a:gd name="connsiteX3" fmla="*/ 863196 w 3644147"/>
              <a:gd name="connsiteY3" fmla="*/ 2149759 h 2149759"/>
              <a:gd name="connsiteX4" fmla="*/ 551057 w 3644147"/>
              <a:gd name="connsiteY4" fmla="*/ 2149759 h 2149759"/>
              <a:gd name="connsiteX5" fmla="*/ 0 w 3644147"/>
              <a:gd name="connsiteY5" fmla="*/ 1598702 h 2149759"/>
              <a:gd name="connsiteX6" fmla="*/ 19562 w 3644147"/>
              <a:gd name="connsiteY6" fmla="*/ 1510486 h 2149759"/>
              <a:gd name="connsiteX7" fmla="*/ 1790179 w 3644147"/>
              <a:gd name="connsiteY7" fmla="*/ 0 h 2149759"/>
              <a:gd name="connsiteX8" fmla="*/ 3644147 w 3644147"/>
              <a:gd name="connsiteY8" fmla="*/ 2149759 h 2149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4147" h="2149759">
                <a:moveTo>
                  <a:pt x="3644147" y="2149759"/>
                </a:moveTo>
                <a:lnTo>
                  <a:pt x="2717163" y="2149759"/>
                </a:lnTo>
                <a:cubicBezTo>
                  <a:pt x="2717162" y="1556120"/>
                  <a:pt x="2302138" y="1074880"/>
                  <a:pt x="1790179" y="1074881"/>
                </a:cubicBezTo>
                <a:cubicBezTo>
                  <a:pt x="1278220" y="1074880"/>
                  <a:pt x="863196" y="1556119"/>
                  <a:pt x="863196" y="2149759"/>
                </a:cubicBezTo>
                <a:lnTo>
                  <a:pt x="551057" y="2149759"/>
                </a:lnTo>
                <a:lnTo>
                  <a:pt x="0" y="1598702"/>
                </a:lnTo>
                <a:lnTo>
                  <a:pt x="19562" y="1510486"/>
                </a:lnTo>
                <a:cubicBezTo>
                  <a:pt x="254295" y="635388"/>
                  <a:pt x="958246" y="0"/>
                  <a:pt x="1790179" y="0"/>
                </a:cubicBezTo>
                <a:cubicBezTo>
                  <a:pt x="2814097" y="0"/>
                  <a:pt x="3644147" y="962481"/>
                  <a:pt x="3644147" y="2149759"/>
                </a:cubicBezTo>
                <a:close/>
              </a:path>
            </a:pathLst>
          </a:custGeom>
          <a:solidFill>
            <a:schemeClr val="bg2">
              <a:lumMod val="50000"/>
              <a:lumOff val="50000"/>
              <a:alpha val="6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E7F7B416-5926-4111-ABA6-44BF8CB922F8}"/>
              </a:ext>
            </a:extLst>
          </p:cNvPr>
          <p:cNvSpPr>
            <a:spLocks noGrp="1"/>
          </p:cNvSpPr>
          <p:nvPr>
            <p:ph idx="1"/>
          </p:nvPr>
        </p:nvSpPr>
        <p:spPr>
          <a:xfrm>
            <a:off x="3377566" y="3052367"/>
            <a:ext cx="5418772" cy="3040458"/>
          </a:xfrm>
        </p:spPr>
        <p:txBody>
          <a:bodyPr anchor="t">
            <a:normAutofit/>
          </a:bodyPr>
          <a:lstStyle/>
          <a:p>
            <a:r>
              <a:rPr lang="en-US" sz="2000" dirty="0"/>
              <a:t>Emitter Receiver sensors used on Emergency Car and Autonomous Car to provide communication between them to clear Emergency Vehicle’s way</a:t>
            </a:r>
            <a:r>
              <a:rPr lang="tr-TR" sz="2000" dirty="0"/>
              <a:t>.</a:t>
            </a:r>
          </a:p>
          <a:p>
            <a:r>
              <a:rPr lang="en-US" sz="2000" dirty="0"/>
              <a:t>On the Project as simulator </a:t>
            </a:r>
            <a:r>
              <a:rPr lang="en-US" sz="2000" dirty="0" err="1"/>
              <a:t>Webots</a:t>
            </a:r>
            <a:r>
              <a:rPr lang="en-US" sz="2000" dirty="0"/>
              <a:t> and for programming Python has been used.</a:t>
            </a:r>
          </a:p>
        </p:txBody>
      </p:sp>
      <p:sp>
        <p:nvSpPr>
          <p:cNvPr id="51" name="Oval 50">
            <a:extLst>
              <a:ext uri="{FF2B5EF4-FFF2-40B4-BE49-F238E27FC236}">
                <a16:creationId xmlns:a16="http://schemas.microsoft.com/office/drawing/2014/main" id="{D9DE43D0-73AC-46B4-A39F-E66967A1F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flipH="1" flipV="1">
            <a:off x="10021470" y="292006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Shape 52">
            <a:extLst>
              <a:ext uri="{FF2B5EF4-FFF2-40B4-BE49-F238E27FC236}">
                <a16:creationId xmlns:a16="http://schemas.microsoft.com/office/drawing/2014/main" id="{803C343E-7EAC-4512-955A-33B1833F2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flipH="1" flipV="1">
            <a:off x="11901768" y="4915975"/>
            <a:ext cx="214196" cy="701949"/>
          </a:xfrm>
          <a:custGeom>
            <a:avLst/>
            <a:gdLst>
              <a:gd name="connsiteX0" fmla="*/ 128682 w 214196"/>
              <a:gd name="connsiteY0" fmla="*/ 9479 h 701949"/>
              <a:gd name="connsiteX1" fmla="*/ 214196 w 214196"/>
              <a:gd name="connsiteY1" fmla="*/ 466589 h 701949"/>
              <a:gd name="connsiteX2" fmla="*/ 213337 w 214196"/>
              <a:gd name="connsiteY2" fmla="*/ 503724 h 701949"/>
              <a:gd name="connsiteX3" fmla="*/ 15112 w 214196"/>
              <a:gd name="connsiteY3" fmla="*/ 701949 h 701949"/>
              <a:gd name="connsiteX4" fmla="*/ 8417 w 214196"/>
              <a:gd name="connsiteY4" fmla="*/ 648207 h 701949"/>
              <a:gd name="connsiteX5" fmla="*/ 0 w 214196"/>
              <a:gd name="connsiteY5" fmla="*/ 466589 h 701949"/>
              <a:gd name="connsiteX6" fmla="*/ 107098 w 214196"/>
              <a:gd name="connsiteY6" fmla="*/ 0 h 701949"/>
              <a:gd name="connsiteX7" fmla="*/ 128682 w 214196"/>
              <a:gd name="connsiteY7" fmla="*/ 9479 h 701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196" h="701949">
                <a:moveTo>
                  <a:pt x="128682" y="9479"/>
                </a:moveTo>
                <a:cubicBezTo>
                  <a:pt x="177485" y="52987"/>
                  <a:pt x="214196" y="241110"/>
                  <a:pt x="214196" y="466589"/>
                </a:cubicBezTo>
                <a:lnTo>
                  <a:pt x="213337" y="503724"/>
                </a:lnTo>
                <a:lnTo>
                  <a:pt x="15112" y="701949"/>
                </a:lnTo>
                <a:lnTo>
                  <a:pt x="8417" y="648207"/>
                </a:lnTo>
                <a:cubicBezTo>
                  <a:pt x="2997" y="592384"/>
                  <a:pt x="0" y="531011"/>
                  <a:pt x="0" y="466589"/>
                </a:cubicBezTo>
                <a:cubicBezTo>
                  <a:pt x="0" y="208899"/>
                  <a:pt x="47949" y="0"/>
                  <a:pt x="107098" y="0"/>
                </a:cubicBezTo>
                <a:cubicBezTo>
                  <a:pt x="114492" y="0"/>
                  <a:pt x="121710" y="3264"/>
                  <a:pt x="128682" y="9479"/>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774377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5ECE939-EDF5-408A-950E-D762B23CBBC2}"/>
              </a:ext>
            </a:extLst>
          </p:cNvPr>
          <p:cNvSpPr>
            <a:spLocks noGrp="1"/>
          </p:cNvSpPr>
          <p:nvPr>
            <p:ph type="title"/>
          </p:nvPr>
        </p:nvSpPr>
        <p:spPr/>
        <p:txBody>
          <a:bodyPr/>
          <a:lstStyle/>
          <a:p>
            <a:r>
              <a:rPr lang="en-US" dirty="0"/>
              <a:t>System</a:t>
            </a:r>
            <a:r>
              <a:rPr lang="tr-TR" dirty="0"/>
              <a:t> Architecture</a:t>
            </a:r>
            <a:endParaRPr lang="en-GB" dirty="0"/>
          </a:p>
        </p:txBody>
      </p:sp>
      <p:pic>
        <p:nvPicPr>
          <p:cNvPr id="4" name="İçerik Yer Tutucusu 5" descr="ekran görüntüsü içeren bir resim&#10;&#10;Açıklama otomatik olarak oluşturuldu">
            <a:extLst>
              <a:ext uri="{FF2B5EF4-FFF2-40B4-BE49-F238E27FC236}">
                <a16:creationId xmlns:a16="http://schemas.microsoft.com/office/drawing/2014/main" id="{E19FE402-AF33-48D2-9BFB-1B3A971607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46673" y="1366220"/>
            <a:ext cx="10585525" cy="5251395"/>
          </a:xfrm>
        </p:spPr>
      </p:pic>
    </p:spTree>
    <p:extLst>
      <p:ext uri="{BB962C8B-B14F-4D97-AF65-F5344CB8AC3E}">
        <p14:creationId xmlns:p14="http://schemas.microsoft.com/office/powerpoint/2010/main" val="37802189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10AF4963-85CD-4AFD-A74B-B85A43C720E8}"/>
              </a:ext>
            </a:extLst>
          </p:cNvPr>
          <p:cNvSpPr>
            <a:spLocks noGrp="1"/>
          </p:cNvSpPr>
          <p:nvPr>
            <p:ph type="title"/>
          </p:nvPr>
        </p:nvSpPr>
        <p:spPr>
          <a:xfrm>
            <a:off x="550863" y="549275"/>
            <a:ext cx="5437185" cy="1997855"/>
          </a:xfrm>
        </p:spPr>
        <p:txBody>
          <a:bodyPr wrap="square" anchor="b">
            <a:normAutofit/>
          </a:bodyPr>
          <a:lstStyle/>
          <a:p>
            <a:r>
              <a:rPr lang="en-GB" dirty="0"/>
              <a:t>Drive Module </a:t>
            </a:r>
          </a:p>
        </p:txBody>
      </p:sp>
      <p:sp>
        <p:nvSpPr>
          <p:cNvPr id="3" name="İçerik Yer Tutucusu 2">
            <a:extLst>
              <a:ext uri="{FF2B5EF4-FFF2-40B4-BE49-F238E27FC236}">
                <a16:creationId xmlns:a16="http://schemas.microsoft.com/office/drawing/2014/main" id="{FA857327-3D0F-47B3-A0B6-8FA5E89BAFE6}"/>
              </a:ext>
            </a:extLst>
          </p:cNvPr>
          <p:cNvSpPr>
            <a:spLocks noGrp="1"/>
          </p:cNvSpPr>
          <p:nvPr>
            <p:ph idx="1"/>
          </p:nvPr>
        </p:nvSpPr>
        <p:spPr>
          <a:xfrm>
            <a:off x="550863" y="2677306"/>
            <a:ext cx="5437187" cy="3415519"/>
          </a:xfrm>
        </p:spPr>
        <p:txBody>
          <a:bodyPr anchor="t">
            <a:normAutofit/>
          </a:bodyPr>
          <a:lstStyle/>
          <a:p>
            <a:r>
              <a:rPr lang="en-US" sz="2000" dirty="0"/>
              <a:t>Takes data from </a:t>
            </a:r>
            <a:r>
              <a:rPr lang="en-US" sz="2000" dirty="0" err="1"/>
              <a:t>Webots</a:t>
            </a:r>
            <a:r>
              <a:rPr lang="en-US" sz="2000" dirty="0"/>
              <a:t> simulation to allocate between</a:t>
            </a:r>
            <a:r>
              <a:rPr lang="tr-TR" sz="2000" dirty="0"/>
              <a:t> </a:t>
            </a:r>
            <a:r>
              <a:rPr lang="en-US" sz="2000" dirty="0"/>
              <a:t>the modules. </a:t>
            </a:r>
          </a:p>
          <a:p>
            <a:r>
              <a:rPr lang="en-US" sz="2000" dirty="0"/>
              <a:t>Provides parallel processing between the voice assistant and the autonomous car.</a:t>
            </a:r>
          </a:p>
          <a:p>
            <a:endParaRPr lang="en-GB" sz="2000" dirty="0"/>
          </a:p>
        </p:txBody>
      </p:sp>
      <p:pic>
        <p:nvPicPr>
          <p:cNvPr id="7" name="Graphic 6">
            <a:extLst>
              <a:ext uri="{FF2B5EF4-FFF2-40B4-BE49-F238E27FC236}">
                <a16:creationId xmlns:a16="http://schemas.microsoft.com/office/drawing/2014/main" id="{9637ACB2-068D-4829-B3B7-A8BAB4FBA13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24675" y="1072039"/>
            <a:ext cx="4713922" cy="4713922"/>
          </a:xfrm>
          <a:custGeom>
            <a:avLst/>
            <a:gdLst/>
            <a:ahLst/>
            <a:cxnLst/>
            <a:rect l="l" t="t" r="r" b="b"/>
            <a:pathLst>
              <a:path w="4713922" h="5759450">
                <a:moveTo>
                  <a:pt x="0" y="0"/>
                </a:moveTo>
                <a:lnTo>
                  <a:pt x="4713922" y="0"/>
                </a:lnTo>
                <a:lnTo>
                  <a:pt x="4713922" y="5759450"/>
                </a:lnTo>
                <a:lnTo>
                  <a:pt x="0" y="5759450"/>
                </a:lnTo>
                <a:close/>
              </a:path>
            </a:pathLst>
          </a:custGeom>
        </p:spPr>
      </p:pic>
    </p:spTree>
    <p:extLst>
      <p:ext uri="{BB962C8B-B14F-4D97-AF65-F5344CB8AC3E}">
        <p14:creationId xmlns:p14="http://schemas.microsoft.com/office/powerpoint/2010/main" val="1682757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DFE8CE22-AC83-4530-8823-C49CD526FA86}"/>
              </a:ext>
            </a:extLst>
          </p:cNvPr>
          <p:cNvSpPr>
            <a:spLocks noGrp="1"/>
          </p:cNvSpPr>
          <p:nvPr>
            <p:ph type="title"/>
          </p:nvPr>
        </p:nvSpPr>
        <p:spPr>
          <a:xfrm>
            <a:off x="3359149" y="1520825"/>
            <a:ext cx="8281987" cy="1333057"/>
          </a:xfrm>
        </p:spPr>
        <p:txBody>
          <a:bodyPr wrap="square" anchor="t">
            <a:normAutofit/>
          </a:bodyPr>
          <a:lstStyle/>
          <a:p>
            <a:r>
              <a:rPr lang="en-GB" dirty="0"/>
              <a:t>Data Fusion Module</a:t>
            </a:r>
          </a:p>
        </p:txBody>
      </p:sp>
      <p:sp>
        <p:nvSpPr>
          <p:cNvPr id="10" name="Oval 9">
            <a:extLst>
              <a:ext uri="{FF2B5EF4-FFF2-40B4-BE49-F238E27FC236}">
                <a16:creationId xmlns:a16="http://schemas.microsoft.com/office/drawing/2014/main" id="{504E6BD3-B518-46A4-9CC0-30D095552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9157" y="158455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2" name="Group 11">
            <a:extLst>
              <a:ext uri="{FF2B5EF4-FFF2-40B4-BE49-F238E27FC236}">
                <a16:creationId xmlns:a16="http://schemas.microsoft.com/office/drawing/2014/main" id="{A31FBE92-3FC2-48E4-874B-A5273A0425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0526" y="2488515"/>
            <a:ext cx="1262947" cy="1335600"/>
            <a:chOff x="2678417" y="2427951"/>
            <a:chExt cx="1262947" cy="1335600"/>
          </a:xfrm>
        </p:grpSpPr>
        <p:sp>
          <p:nvSpPr>
            <p:cNvPr id="13" name="Freeform: Shape 12">
              <a:extLst>
                <a:ext uri="{FF2B5EF4-FFF2-40B4-BE49-F238E27FC236}">
                  <a16:creationId xmlns:a16="http://schemas.microsoft.com/office/drawing/2014/main" id="{4F7C333A-2381-4657-ACDA-47654B21FA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74A5CCC1-7BBD-4F00-82CF-C7683D9FF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6" name="Freeform: Shape 15">
            <a:extLst>
              <a:ext uri="{FF2B5EF4-FFF2-40B4-BE49-F238E27FC236}">
                <a16:creationId xmlns:a16="http://schemas.microsoft.com/office/drawing/2014/main" id="{A0DAEA90-11E9-4069-BC2C-6F65C6C1C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flipH="1" flipV="1">
            <a:off x="8600937" y="4090109"/>
            <a:ext cx="3682485" cy="1853969"/>
          </a:xfrm>
          <a:custGeom>
            <a:avLst/>
            <a:gdLst>
              <a:gd name="connsiteX0" fmla="*/ 3682485 w 3682485"/>
              <a:gd name="connsiteY0" fmla="*/ 1853969 h 1853969"/>
              <a:gd name="connsiteX1" fmla="*/ 2755500 w 3682485"/>
              <a:gd name="connsiteY1" fmla="*/ 1853969 h 1853969"/>
              <a:gd name="connsiteX2" fmla="*/ 1828517 w 3682485"/>
              <a:gd name="connsiteY2" fmla="*/ 926985 h 1853969"/>
              <a:gd name="connsiteX3" fmla="*/ 901534 w 3682485"/>
              <a:gd name="connsiteY3" fmla="*/ 1853969 h 1853969"/>
              <a:gd name="connsiteX4" fmla="*/ 293606 w 3682485"/>
              <a:gd name="connsiteY4" fmla="*/ 1853969 h 1853969"/>
              <a:gd name="connsiteX5" fmla="*/ 0 w 3682485"/>
              <a:gd name="connsiteY5" fmla="*/ 1560363 h 1853969"/>
              <a:gd name="connsiteX6" fmla="*/ 12215 w 3682485"/>
              <a:gd name="connsiteY6" fmla="*/ 1480329 h 1853969"/>
              <a:gd name="connsiteX7" fmla="*/ 1828517 w 3682485"/>
              <a:gd name="connsiteY7" fmla="*/ 0 h 1853969"/>
              <a:gd name="connsiteX8" fmla="*/ 3682485 w 3682485"/>
              <a:gd name="connsiteY8"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2485" h="1853969">
                <a:moveTo>
                  <a:pt x="3682485" y="1853969"/>
                </a:moveTo>
                <a:lnTo>
                  <a:pt x="2755500" y="1853969"/>
                </a:lnTo>
                <a:cubicBezTo>
                  <a:pt x="2755500" y="1342010"/>
                  <a:pt x="2340476" y="926985"/>
                  <a:pt x="1828517" y="926985"/>
                </a:cubicBezTo>
                <a:cubicBezTo>
                  <a:pt x="1316558" y="926985"/>
                  <a:pt x="901534" y="1342010"/>
                  <a:pt x="901534" y="1853969"/>
                </a:cubicBezTo>
                <a:lnTo>
                  <a:pt x="293606" y="1853969"/>
                </a:lnTo>
                <a:lnTo>
                  <a:pt x="0" y="1560363"/>
                </a:lnTo>
                <a:lnTo>
                  <a:pt x="12215" y="1480329"/>
                </a:lnTo>
                <a:cubicBezTo>
                  <a:pt x="185091" y="635508"/>
                  <a:pt x="932589" y="0"/>
                  <a:pt x="1828517" y="0"/>
                </a:cubicBezTo>
                <a:cubicBezTo>
                  <a:pt x="2852434" y="0"/>
                  <a:pt x="3682485" y="830051"/>
                  <a:pt x="368248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508000" dist="101600" dir="96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8" name="Freeform: Shape 17">
            <a:extLst>
              <a:ext uri="{FF2B5EF4-FFF2-40B4-BE49-F238E27FC236}">
                <a16:creationId xmlns:a16="http://schemas.microsoft.com/office/drawing/2014/main" id="{E0E8189B-747E-48AE-99A9-1BEE680125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flipH="1" flipV="1">
            <a:off x="8711129" y="3843994"/>
            <a:ext cx="3644147" cy="2149759"/>
          </a:xfrm>
          <a:custGeom>
            <a:avLst/>
            <a:gdLst>
              <a:gd name="connsiteX0" fmla="*/ 3644147 w 3644147"/>
              <a:gd name="connsiteY0" fmla="*/ 2149759 h 2149759"/>
              <a:gd name="connsiteX1" fmla="*/ 2717163 w 3644147"/>
              <a:gd name="connsiteY1" fmla="*/ 2149759 h 2149759"/>
              <a:gd name="connsiteX2" fmla="*/ 1790179 w 3644147"/>
              <a:gd name="connsiteY2" fmla="*/ 1074881 h 2149759"/>
              <a:gd name="connsiteX3" fmla="*/ 863196 w 3644147"/>
              <a:gd name="connsiteY3" fmla="*/ 2149759 h 2149759"/>
              <a:gd name="connsiteX4" fmla="*/ 551057 w 3644147"/>
              <a:gd name="connsiteY4" fmla="*/ 2149759 h 2149759"/>
              <a:gd name="connsiteX5" fmla="*/ 0 w 3644147"/>
              <a:gd name="connsiteY5" fmla="*/ 1598702 h 2149759"/>
              <a:gd name="connsiteX6" fmla="*/ 19562 w 3644147"/>
              <a:gd name="connsiteY6" fmla="*/ 1510486 h 2149759"/>
              <a:gd name="connsiteX7" fmla="*/ 1790179 w 3644147"/>
              <a:gd name="connsiteY7" fmla="*/ 0 h 2149759"/>
              <a:gd name="connsiteX8" fmla="*/ 3644147 w 3644147"/>
              <a:gd name="connsiteY8" fmla="*/ 2149759 h 2149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4147" h="2149759">
                <a:moveTo>
                  <a:pt x="3644147" y="2149759"/>
                </a:moveTo>
                <a:lnTo>
                  <a:pt x="2717163" y="2149759"/>
                </a:lnTo>
                <a:cubicBezTo>
                  <a:pt x="2717162" y="1556120"/>
                  <a:pt x="2302138" y="1074880"/>
                  <a:pt x="1790179" y="1074881"/>
                </a:cubicBezTo>
                <a:cubicBezTo>
                  <a:pt x="1278220" y="1074880"/>
                  <a:pt x="863196" y="1556119"/>
                  <a:pt x="863196" y="2149759"/>
                </a:cubicBezTo>
                <a:lnTo>
                  <a:pt x="551057" y="2149759"/>
                </a:lnTo>
                <a:lnTo>
                  <a:pt x="0" y="1598702"/>
                </a:lnTo>
                <a:lnTo>
                  <a:pt x="19562" y="1510486"/>
                </a:lnTo>
                <a:cubicBezTo>
                  <a:pt x="254295" y="635388"/>
                  <a:pt x="958246" y="0"/>
                  <a:pt x="1790179" y="0"/>
                </a:cubicBezTo>
                <a:cubicBezTo>
                  <a:pt x="2814097" y="0"/>
                  <a:pt x="3644147" y="962481"/>
                  <a:pt x="3644147" y="2149759"/>
                </a:cubicBezTo>
                <a:close/>
              </a:path>
            </a:pathLst>
          </a:custGeom>
          <a:solidFill>
            <a:schemeClr val="bg2">
              <a:lumMod val="50000"/>
              <a:lumOff val="50000"/>
              <a:alpha val="6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İçerik Yer Tutucusu 2">
            <a:extLst>
              <a:ext uri="{FF2B5EF4-FFF2-40B4-BE49-F238E27FC236}">
                <a16:creationId xmlns:a16="http://schemas.microsoft.com/office/drawing/2014/main" id="{392B9446-A26F-4E5E-8923-447B1EDD02E0}"/>
              </a:ext>
            </a:extLst>
          </p:cNvPr>
          <p:cNvSpPr>
            <a:spLocks noGrp="1"/>
          </p:cNvSpPr>
          <p:nvPr>
            <p:ph idx="1"/>
          </p:nvPr>
        </p:nvSpPr>
        <p:spPr>
          <a:xfrm>
            <a:off x="3377566" y="3052367"/>
            <a:ext cx="5418772" cy="3040458"/>
          </a:xfrm>
        </p:spPr>
        <p:txBody>
          <a:bodyPr anchor="t">
            <a:normAutofit/>
          </a:bodyPr>
          <a:lstStyle/>
          <a:p>
            <a:r>
              <a:rPr lang="tr-TR" sz="2000" dirty="0"/>
              <a:t>Main </a:t>
            </a:r>
            <a:r>
              <a:rPr lang="en-US" sz="2000" dirty="0"/>
              <a:t>purpose</a:t>
            </a:r>
            <a:r>
              <a:rPr lang="tr-TR" sz="2000" dirty="0"/>
              <a:t> is </a:t>
            </a:r>
            <a:r>
              <a:rPr lang="en-US" sz="2000" dirty="0"/>
              <a:t>deciding car’s action with the results </a:t>
            </a:r>
            <a:r>
              <a:rPr lang="tr-TR" sz="2000" dirty="0"/>
              <a:t>of </a:t>
            </a:r>
            <a:r>
              <a:rPr lang="en-US" sz="2000" dirty="0"/>
              <a:t>all modules as changing to which lane or the lane change completed successfully or </a:t>
            </a:r>
            <a:r>
              <a:rPr lang="tr-TR" sz="2000" dirty="0"/>
              <a:t>not.</a:t>
            </a:r>
            <a:endParaRPr lang="en-GB" sz="2000" dirty="0"/>
          </a:p>
          <a:p>
            <a:endParaRPr lang="en-GB" sz="2000" dirty="0"/>
          </a:p>
        </p:txBody>
      </p:sp>
      <p:sp>
        <p:nvSpPr>
          <p:cNvPr id="20" name="Oval 19">
            <a:extLst>
              <a:ext uri="{FF2B5EF4-FFF2-40B4-BE49-F238E27FC236}">
                <a16:creationId xmlns:a16="http://schemas.microsoft.com/office/drawing/2014/main" id="{D9DE43D0-73AC-46B4-A39F-E66967A1F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flipH="1" flipV="1">
            <a:off x="10021470" y="292006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Freeform: Shape 21">
            <a:extLst>
              <a:ext uri="{FF2B5EF4-FFF2-40B4-BE49-F238E27FC236}">
                <a16:creationId xmlns:a16="http://schemas.microsoft.com/office/drawing/2014/main" id="{803C343E-7EAC-4512-955A-33B1833F2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flipH="1" flipV="1">
            <a:off x="11901768" y="4915975"/>
            <a:ext cx="214196" cy="701949"/>
          </a:xfrm>
          <a:custGeom>
            <a:avLst/>
            <a:gdLst>
              <a:gd name="connsiteX0" fmla="*/ 128682 w 214196"/>
              <a:gd name="connsiteY0" fmla="*/ 9479 h 701949"/>
              <a:gd name="connsiteX1" fmla="*/ 214196 w 214196"/>
              <a:gd name="connsiteY1" fmla="*/ 466589 h 701949"/>
              <a:gd name="connsiteX2" fmla="*/ 213337 w 214196"/>
              <a:gd name="connsiteY2" fmla="*/ 503724 h 701949"/>
              <a:gd name="connsiteX3" fmla="*/ 15112 w 214196"/>
              <a:gd name="connsiteY3" fmla="*/ 701949 h 701949"/>
              <a:gd name="connsiteX4" fmla="*/ 8417 w 214196"/>
              <a:gd name="connsiteY4" fmla="*/ 648207 h 701949"/>
              <a:gd name="connsiteX5" fmla="*/ 0 w 214196"/>
              <a:gd name="connsiteY5" fmla="*/ 466589 h 701949"/>
              <a:gd name="connsiteX6" fmla="*/ 107098 w 214196"/>
              <a:gd name="connsiteY6" fmla="*/ 0 h 701949"/>
              <a:gd name="connsiteX7" fmla="*/ 128682 w 214196"/>
              <a:gd name="connsiteY7" fmla="*/ 9479 h 701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196" h="701949">
                <a:moveTo>
                  <a:pt x="128682" y="9479"/>
                </a:moveTo>
                <a:cubicBezTo>
                  <a:pt x="177485" y="52987"/>
                  <a:pt x="214196" y="241110"/>
                  <a:pt x="214196" y="466589"/>
                </a:cubicBezTo>
                <a:lnTo>
                  <a:pt x="213337" y="503724"/>
                </a:lnTo>
                <a:lnTo>
                  <a:pt x="15112" y="701949"/>
                </a:lnTo>
                <a:lnTo>
                  <a:pt x="8417" y="648207"/>
                </a:lnTo>
                <a:cubicBezTo>
                  <a:pt x="2997" y="592384"/>
                  <a:pt x="0" y="531011"/>
                  <a:pt x="0" y="466589"/>
                </a:cubicBezTo>
                <a:cubicBezTo>
                  <a:pt x="0" y="208899"/>
                  <a:pt x="47949" y="0"/>
                  <a:pt x="107098" y="0"/>
                </a:cubicBezTo>
                <a:cubicBezTo>
                  <a:pt x="114492" y="0"/>
                  <a:pt x="121710" y="3264"/>
                  <a:pt x="128682" y="9479"/>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13627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FC0EC7F4-182B-432A-B7B0-E40818B96661}"/>
              </a:ext>
            </a:extLst>
          </p:cNvPr>
          <p:cNvSpPr>
            <a:spLocks noGrp="1"/>
          </p:cNvSpPr>
          <p:nvPr>
            <p:ph type="title"/>
          </p:nvPr>
        </p:nvSpPr>
        <p:spPr>
          <a:xfrm>
            <a:off x="550863" y="549275"/>
            <a:ext cx="5437185" cy="1997855"/>
          </a:xfrm>
        </p:spPr>
        <p:txBody>
          <a:bodyPr wrap="square" anchor="b">
            <a:normAutofit/>
          </a:bodyPr>
          <a:lstStyle/>
          <a:p>
            <a:r>
              <a:rPr lang="en-GB" dirty="0"/>
              <a:t>Object Recognition Module</a:t>
            </a:r>
          </a:p>
        </p:txBody>
      </p:sp>
      <p:sp>
        <p:nvSpPr>
          <p:cNvPr id="3" name="İçerik Yer Tutucusu 2">
            <a:extLst>
              <a:ext uri="{FF2B5EF4-FFF2-40B4-BE49-F238E27FC236}">
                <a16:creationId xmlns:a16="http://schemas.microsoft.com/office/drawing/2014/main" id="{FFBA31A3-75FB-4733-B3D6-FC2772E50D05}"/>
              </a:ext>
            </a:extLst>
          </p:cNvPr>
          <p:cNvSpPr>
            <a:spLocks noGrp="1"/>
          </p:cNvSpPr>
          <p:nvPr>
            <p:ph idx="1"/>
          </p:nvPr>
        </p:nvSpPr>
        <p:spPr>
          <a:xfrm>
            <a:off x="550863" y="2677306"/>
            <a:ext cx="5437187" cy="3415519"/>
          </a:xfrm>
        </p:spPr>
        <p:txBody>
          <a:bodyPr anchor="t">
            <a:normAutofit/>
          </a:bodyPr>
          <a:lstStyle/>
          <a:p>
            <a:r>
              <a:rPr lang="en-GB" sz="2000" dirty="0"/>
              <a:t>Recognizes</a:t>
            </a:r>
            <a:r>
              <a:rPr lang="tr-TR" sz="2000" dirty="0"/>
              <a:t> </a:t>
            </a:r>
            <a:r>
              <a:rPr lang="en-US" sz="2000" dirty="0"/>
              <a:t>objects with cameras</a:t>
            </a:r>
          </a:p>
          <a:p>
            <a:r>
              <a:rPr lang="en-US" sz="2000" dirty="0"/>
              <a:t>Finds distance to them with the radar distance sensors. Sends results to Data Fusion Module.</a:t>
            </a:r>
          </a:p>
          <a:p>
            <a:endParaRPr lang="en-GB" sz="2000" dirty="0"/>
          </a:p>
        </p:txBody>
      </p:sp>
      <p:pic>
        <p:nvPicPr>
          <p:cNvPr id="7" name="Graphic 6">
            <a:extLst>
              <a:ext uri="{FF2B5EF4-FFF2-40B4-BE49-F238E27FC236}">
                <a16:creationId xmlns:a16="http://schemas.microsoft.com/office/drawing/2014/main" id="{9AA81CA8-CC1D-48EB-AE18-FD60061BA68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24675" y="1072039"/>
            <a:ext cx="4713922" cy="4713922"/>
          </a:xfrm>
          <a:custGeom>
            <a:avLst/>
            <a:gdLst/>
            <a:ahLst/>
            <a:cxnLst/>
            <a:rect l="l" t="t" r="r" b="b"/>
            <a:pathLst>
              <a:path w="4713922" h="5759450">
                <a:moveTo>
                  <a:pt x="0" y="0"/>
                </a:moveTo>
                <a:lnTo>
                  <a:pt x="4713922" y="0"/>
                </a:lnTo>
                <a:lnTo>
                  <a:pt x="4713922" y="5759450"/>
                </a:lnTo>
                <a:lnTo>
                  <a:pt x="0" y="5759450"/>
                </a:lnTo>
                <a:close/>
              </a:path>
            </a:pathLst>
          </a:custGeom>
        </p:spPr>
      </p:pic>
    </p:spTree>
    <p:extLst>
      <p:ext uri="{BB962C8B-B14F-4D97-AF65-F5344CB8AC3E}">
        <p14:creationId xmlns:p14="http://schemas.microsoft.com/office/powerpoint/2010/main" val="753249560"/>
      </p:ext>
    </p:extLst>
  </p:cSld>
  <p:clrMapOvr>
    <a:masterClrMapping/>
  </p:clrMapOvr>
</p:sld>
</file>

<file path=ppt/theme/theme1.xml><?xml version="1.0" encoding="utf-8"?>
<a:theme xmlns:a="http://schemas.openxmlformats.org/drawingml/2006/main" name="3DFloatVTI">
  <a:themeElements>
    <a:clrScheme name="AnalogousFromRegularSeed_2SEEDS">
      <a:dk1>
        <a:srgbClr val="000000"/>
      </a:dk1>
      <a:lt1>
        <a:srgbClr val="FFFFFF"/>
      </a:lt1>
      <a:dk2>
        <a:srgbClr val="243E41"/>
      </a:dk2>
      <a:lt2>
        <a:srgbClr val="E7E7EC"/>
      </a:lt2>
      <a:accent1>
        <a:srgbClr val="A0A737"/>
      </a:accent1>
      <a:accent2>
        <a:srgbClr val="C3994D"/>
      </a:accent2>
      <a:accent3>
        <a:srgbClr val="7BAD44"/>
      </a:accent3>
      <a:accent4>
        <a:srgbClr val="3BB198"/>
      </a:accent4>
      <a:accent5>
        <a:srgbClr val="4DABC3"/>
      </a:accent5>
      <a:accent6>
        <a:srgbClr val="3B68B1"/>
      </a:accent6>
      <a:hlink>
        <a:srgbClr val="807AD2"/>
      </a:hlink>
      <a:folHlink>
        <a:srgbClr val="848484"/>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docProps/app.xml><?xml version="1.0" encoding="utf-8"?>
<Properties xmlns="http://schemas.openxmlformats.org/officeDocument/2006/extended-properties" xmlns:vt="http://schemas.openxmlformats.org/officeDocument/2006/docPropsVTypes">
  <TotalTime>6</TotalTime>
  <Words>478</Words>
  <Application>Microsoft Office PowerPoint</Application>
  <PresentationFormat>Widescreen</PresentationFormat>
  <Paragraphs>67</Paragraphs>
  <Slides>21</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Cambria Math</vt:lpstr>
      <vt:lpstr>Consolas</vt:lpstr>
      <vt:lpstr>Gill Sans MT</vt:lpstr>
      <vt:lpstr>Walbaum Display</vt:lpstr>
      <vt:lpstr>3DFloatVTI</vt:lpstr>
      <vt:lpstr>Autonomous Car Project</vt:lpstr>
      <vt:lpstr>Contents</vt:lpstr>
      <vt:lpstr>Problem</vt:lpstr>
      <vt:lpstr>Analysis</vt:lpstr>
      <vt:lpstr>Solution</vt:lpstr>
      <vt:lpstr>System Architecture</vt:lpstr>
      <vt:lpstr>Drive Module </vt:lpstr>
      <vt:lpstr>Data Fusion Module</vt:lpstr>
      <vt:lpstr>Object Recognition Module</vt:lpstr>
      <vt:lpstr>Lane Management Module</vt:lpstr>
      <vt:lpstr>PID Control Module</vt:lpstr>
      <vt:lpstr>PID Control Module</vt:lpstr>
      <vt:lpstr>PID Control Module</vt:lpstr>
      <vt:lpstr>Storage Module</vt:lpstr>
      <vt:lpstr>Voice Assistant Module</vt:lpstr>
      <vt:lpstr>Logs </vt:lpstr>
      <vt:lpstr>Results  and Conclusions</vt:lpstr>
      <vt:lpstr>References</vt:lpstr>
      <vt:lpstr>Demo</vt:lpstr>
      <vt:lpstr>Demo</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Autonomous Car Project</dc:title>
  <dc:creator>Büşra Nur Bahadır</dc:creator>
  <cp:lastModifiedBy>Büşra Nur Bahadır</cp:lastModifiedBy>
  <cp:revision>7</cp:revision>
  <dcterms:created xsi:type="dcterms:W3CDTF">2020-06-23T15:19:13Z</dcterms:created>
  <dcterms:modified xsi:type="dcterms:W3CDTF">2020-06-23T15:28:21Z</dcterms:modified>
</cp:coreProperties>
</file>